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78" r:id="rId4"/>
    <p:sldId id="279" r:id="rId5"/>
    <p:sldId id="257" r:id="rId6"/>
    <p:sldId id="265" r:id="rId7"/>
    <p:sldId id="266" r:id="rId8"/>
    <p:sldId id="267" r:id="rId9"/>
    <p:sldId id="268" r:id="rId10"/>
    <p:sldId id="269" r:id="rId11"/>
    <p:sldId id="270" r:id="rId12"/>
    <p:sldId id="271" r:id="rId13"/>
    <p:sldId id="272" r:id="rId14"/>
    <p:sldId id="280" r:id="rId15"/>
    <p:sldId id="258" r:id="rId16"/>
    <p:sldId id="259" r:id="rId17"/>
    <p:sldId id="260" r:id="rId18"/>
    <p:sldId id="261" r:id="rId19"/>
    <p:sldId id="262" r:id="rId20"/>
    <p:sldId id="263" r:id="rId21"/>
    <p:sldId id="274" r:id="rId22"/>
    <p:sldId id="275" r:id="rId23"/>
    <p:sldId id="276" r:id="rId24"/>
    <p:sldId id="2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esha Sumi" userId="7bed54db98f50ea2" providerId="LiveId" clId="{626995EE-0AC1-411D-B2A0-2B683418356D}"/>
    <pc:docChg chg="undo custSel addSld delSld modSld sldOrd">
      <pc:chgData name="Ayesha Sumi" userId="7bed54db98f50ea2" providerId="LiveId" clId="{626995EE-0AC1-411D-B2A0-2B683418356D}" dt="2025-06-20T12:39:11.182" v="1586" actId="14100"/>
      <pc:docMkLst>
        <pc:docMk/>
      </pc:docMkLst>
      <pc:sldChg chg="addSp delSp modSp mod modClrScheme addAnim chgLayout">
        <pc:chgData name="Ayesha Sumi" userId="7bed54db98f50ea2" providerId="LiveId" clId="{626995EE-0AC1-411D-B2A0-2B683418356D}" dt="2025-06-20T11:58:08.829" v="941" actId="14100"/>
        <pc:sldMkLst>
          <pc:docMk/>
          <pc:sldMk cId="918322972" sldId="256"/>
        </pc:sldMkLst>
        <pc:spChg chg="mod ord">
          <ac:chgData name="Ayesha Sumi" userId="7bed54db98f50ea2" providerId="LiveId" clId="{626995EE-0AC1-411D-B2A0-2B683418356D}" dt="2025-06-20T11:58:08.829" v="941" actId="14100"/>
          <ac:spMkLst>
            <pc:docMk/>
            <pc:sldMk cId="918322972" sldId="256"/>
            <ac:spMk id="2" creationId="{CEB355FF-8A64-2B8A-429E-D5CB27A44950}"/>
          </ac:spMkLst>
        </pc:spChg>
        <pc:spChg chg="add del mod ord">
          <ac:chgData name="Ayesha Sumi" userId="7bed54db98f50ea2" providerId="LiveId" clId="{626995EE-0AC1-411D-B2A0-2B683418356D}" dt="2025-06-20T11:57:36.670" v="933" actId="20577"/>
          <ac:spMkLst>
            <pc:docMk/>
            <pc:sldMk cId="918322972" sldId="256"/>
            <ac:spMk id="3" creationId="{AB20E647-AE5F-DADD-9AD3-FC0C8FBDF8A9}"/>
          </ac:spMkLst>
        </pc:spChg>
        <pc:spChg chg="add del mod ord">
          <ac:chgData name="Ayesha Sumi" userId="7bed54db98f50ea2" providerId="LiveId" clId="{626995EE-0AC1-411D-B2A0-2B683418356D}" dt="2025-06-20T11:52:15.643" v="515" actId="21"/>
          <ac:spMkLst>
            <pc:docMk/>
            <pc:sldMk cId="918322972" sldId="256"/>
            <ac:spMk id="4" creationId="{E1E6F488-189F-67F0-F7B2-19572841FD45}"/>
          </ac:spMkLst>
        </pc:spChg>
        <pc:spChg chg="add mod ord">
          <ac:chgData name="Ayesha Sumi" userId="7bed54db98f50ea2" providerId="LiveId" clId="{626995EE-0AC1-411D-B2A0-2B683418356D}" dt="2025-06-20T11:53:37.393" v="523" actId="13822"/>
          <ac:spMkLst>
            <pc:docMk/>
            <pc:sldMk cId="918322972" sldId="256"/>
            <ac:spMk id="6" creationId="{710E814B-D57A-1BBE-1C46-7EEA912C485B}"/>
          </ac:spMkLst>
        </pc:spChg>
        <pc:spChg chg="add del mod">
          <ac:chgData name="Ayesha Sumi" userId="7bed54db98f50ea2" providerId="LiveId" clId="{626995EE-0AC1-411D-B2A0-2B683418356D}" dt="2025-06-20T11:57:22.438" v="677" actId="21"/>
          <ac:spMkLst>
            <pc:docMk/>
            <pc:sldMk cId="918322972" sldId="256"/>
            <ac:spMk id="7" creationId="{17A1362E-4B5F-1813-CB70-CB85039F4B5D}"/>
          </ac:spMkLst>
        </pc:spChg>
        <pc:spChg chg="add mod">
          <ac:chgData name="Ayesha Sumi" userId="7bed54db98f50ea2" providerId="LiveId" clId="{626995EE-0AC1-411D-B2A0-2B683418356D}" dt="2025-06-20T11:54:59.994" v="535"/>
          <ac:spMkLst>
            <pc:docMk/>
            <pc:sldMk cId="918322972" sldId="256"/>
            <ac:spMk id="8" creationId="{E1E6F488-189F-67F0-F7B2-19572841FD45}"/>
          </ac:spMkLst>
        </pc:spChg>
        <pc:graphicFrameChg chg="add mod modGraphic">
          <ac:chgData name="Ayesha Sumi" userId="7bed54db98f50ea2" providerId="LiveId" clId="{626995EE-0AC1-411D-B2A0-2B683418356D}" dt="2025-06-20T11:56:38.265" v="666" actId="1076"/>
          <ac:graphicFrameMkLst>
            <pc:docMk/>
            <pc:sldMk cId="918322972" sldId="256"/>
            <ac:graphicFrameMk id="5" creationId="{72C1F06C-F0A2-7192-4553-C857BFF3117B}"/>
          </ac:graphicFrameMkLst>
        </pc:graphicFrameChg>
      </pc:sldChg>
      <pc:sldChg chg="modSp mod">
        <pc:chgData name="Ayesha Sumi" userId="7bed54db98f50ea2" providerId="LiveId" clId="{626995EE-0AC1-411D-B2A0-2B683418356D}" dt="2025-06-20T12:07:13.531" v="1034" actId="20577"/>
        <pc:sldMkLst>
          <pc:docMk/>
          <pc:sldMk cId="1482666215" sldId="257"/>
        </pc:sldMkLst>
        <pc:spChg chg="mod">
          <ac:chgData name="Ayesha Sumi" userId="7bed54db98f50ea2" providerId="LiveId" clId="{626995EE-0AC1-411D-B2A0-2B683418356D}" dt="2025-06-20T12:07:13.531" v="1034" actId="20577"/>
          <ac:spMkLst>
            <pc:docMk/>
            <pc:sldMk cId="1482666215" sldId="257"/>
            <ac:spMk id="2" creationId="{C0FA8F82-4B2E-DBF5-1ABC-B3258F604B97}"/>
          </ac:spMkLst>
        </pc:spChg>
        <pc:spChg chg="mod">
          <ac:chgData name="Ayesha Sumi" userId="7bed54db98f50ea2" providerId="LiveId" clId="{626995EE-0AC1-411D-B2A0-2B683418356D}" dt="2025-06-20T12:05:10.137" v="1000" actId="14100"/>
          <ac:spMkLst>
            <pc:docMk/>
            <pc:sldMk cId="1482666215" sldId="257"/>
            <ac:spMk id="6" creationId="{1845EFE6-0658-41F0-0A37-9BB6EAF9AACB}"/>
          </ac:spMkLst>
        </pc:spChg>
        <pc:picChg chg="mod">
          <ac:chgData name="Ayesha Sumi" userId="7bed54db98f50ea2" providerId="LiveId" clId="{626995EE-0AC1-411D-B2A0-2B683418356D}" dt="2025-06-20T11:51:44.306" v="511"/>
          <ac:picMkLst>
            <pc:docMk/>
            <pc:sldMk cId="1482666215" sldId="257"/>
            <ac:picMk id="5" creationId="{F1114086-AB3A-4F1C-6B2C-C421179C1440}"/>
          </ac:picMkLst>
        </pc:picChg>
      </pc:sldChg>
      <pc:sldChg chg="delSp modSp mod">
        <pc:chgData name="Ayesha Sumi" userId="7bed54db98f50ea2" providerId="LiveId" clId="{626995EE-0AC1-411D-B2A0-2B683418356D}" dt="2025-06-20T12:28:01.682" v="1440" actId="14100"/>
        <pc:sldMkLst>
          <pc:docMk/>
          <pc:sldMk cId="96033549" sldId="258"/>
        </pc:sldMkLst>
        <pc:spChg chg="del mod">
          <ac:chgData name="Ayesha Sumi" userId="7bed54db98f50ea2" providerId="LiveId" clId="{626995EE-0AC1-411D-B2A0-2B683418356D}" dt="2025-06-20T12:27:52.177" v="1438" actId="21"/>
          <ac:spMkLst>
            <pc:docMk/>
            <pc:sldMk cId="96033549" sldId="258"/>
            <ac:spMk id="2" creationId="{EEB829DC-6BA3-5DD0-BED6-AB445A003CF9}"/>
          </ac:spMkLst>
        </pc:spChg>
        <pc:spChg chg="mod">
          <ac:chgData name="Ayesha Sumi" userId="7bed54db98f50ea2" providerId="LiveId" clId="{626995EE-0AC1-411D-B2A0-2B683418356D}" dt="2025-06-20T12:27:56.480" v="1439" actId="14100"/>
          <ac:spMkLst>
            <pc:docMk/>
            <pc:sldMk cId="96033549" sldId="258"/>
            <ac:spMk id="7" creationId="{659D37BA-EC13-8296-54A6-F4985218F3DF}"/>
          </ac:spMkLst>
        </pc:spChg>
        <pc:picChg chg="mod">
          <ac:chgData name="Ayesha Sumi" userId="7bed54db98f50ea2" providerId="LiveId" clId="{626995EE-0AC1-411D-B2A0-2B683418356D}" dt="2025-06-20T12:28:01.682" v="1440" actId="14100"/>
          <ac:picMkLst>
            <pc:docMk/>
            <pc:sldMk cId="96033549" sldId="258"/>
            <ac:picMk id="5" creationId="{F69D7FD5-53FB-DD2C-BA2F-7B91B4F7E4F6}"/>
          </ac:picMkLst>
        </pc:picChg>
      </pc:sldChg>
      <pc:sldChg chg="delSp modSp mod">
        <pc:chgData name="Ayesha Sumi" userId="7bed54db98f50ea2" providerId="LiveId" clId="{626995EE-0AC1-411D-B2A0-2B683418356D}" dt="2025-06-20T12:28:24.498" v="1446" actId="1076"/>
        <pc:sldMkLst>
          <pc:docMk/>
          <pc:sldMk cId="1292687561" sldId="259"/>
        </pc:sldMkLst>
        <pc:spChg chg="del mod">
          <ac:chgData name="Ayesha Sumi" userId="7bed54db98f50ea2" providerId="LiveId" clId="{626995EE-0AC1-411D-B2A0-2B683418356D}" dt="2025-06-20T12:28:12.710" v="1442" actId="21"/>
          <ac:spMkLst>
            <pc:docMk/>
            <pc:sldMk cId="1292687561" sldId="259"/>
            <ac:spMk id="2" creationId="{5792BCEF-3785-3FD9-4B41-12C72A604F02}"/>
          </ac:spMkLst>
        </pc:spChg>
        <pc:spChg chg="mod">
          <ac:chgData name="Ayesha Sumi" userId="7bed54db98f50ea2" providerId="LiveId" clId="{626995EE-0AC1-411D-B2A0-2B683418356D}" dt="2025-06-20T12:28:17.905" v="1444" actId="14100"/>
          <ac:spMkLst>
            <pc:docMk/>
            <pc:sldMk cId="1292687561" sldId="259"/>
            <ac:spMk id="7" creationId="{B9D9F891-A500-1997-0BCE-901444C225D4}"/>
          </ac:spMkLst>
        </pc:spChg>
        <pc:picChg chg="mod">
          <ac:chgData name="Ayesha Sumi" userId="7bed54db98f50ea2" providerId="LiveId" clId="{626995EE-0AC1-411D-B2A0-2B683418356D}" dt="2025-06-20T12:28:24.498" v="1446" actId="1076"/>
          <ac:picMkLst>
            <pc:docMk/>
            <pc:sldMk cId="1292687561" sldId="259"/>
            <ac:picMk id="5" creationId="{3D0B241D-3777-4B01-01B7-858FCDDBD35E}"/>
          </ac:picMkLst>
        </pc:picChg>
      </pc:sldChg>
      <pc:sldChg chg="delSp modSp mod">
        <pc:chgData name="Ayesha Sumi" userId="7bed54db98f50ea2" providerId="LiveId" clId="{626995EE-0AC1-411D-B2A0-2B683418356D}" dt="2025-06-20T12:28:42.505" v="1450" actId="14100"/>
        <pc:sldMkLst>
          <pc:docMk/>
          <pc:sldMk cId="1838742568" sldId="260"/>
        </pc:sldMkLst>
        <pc:spChg chg="del mod">
          <ac:chgData name="Ayesha Sumi" userId="7bed54db98f50ea2" providerId="LiveId" clId="{626995EE-0AC1-411D-B2A0-2B683418356D}" dt="2025-06-20T12:28:31.802" v="1447" actId="21"/>
          <ac:spMkLst>
            <pc:docMk/>
            <pc:sldMk cId="1838742568" sldId="260"/>
            <ac:spMk id="2" creationId="{32D0135C-6C56-1698-3BD8-2C5B9D6CFCD0}"/>
          </ac:spMkLst>
        </pc:spChg>
        <pc:spChg chg="mod">
          <ac:chgData name="Ayesha Sumi" userId="7bed54db98f50ea2" providerId="LiveId" clId="{626995EE-0AC1-411D-B2A0-2B683418356D}" dt="2025-06-20T12:28:42.505" v="1450" actId="14100"/>
          <ac:spMkLst>
            <pc:docMk/>
            <pc:sldMk cId="1838742568" sldId="260"/>
            <ac:spMk id="7" creationId="{E6CF018E-C668-EE05-50D7-D0A89CA509DF}"/>
          </ac:spMkLst>
        </pc:spChg>
        <pc:picChg chg="mod">
          <ac:chgData name="Ayesha Sumi" userId="7bed54db98f50ea2" providerId="LiveId" clId="{626995EE-0AC1-411D-B2A0-2B683418356D}" dt="2025-06-20T12:28:38.214" v="1449" actId="14100"/>
          <ac:picMkLst>
            <pc:docMk/>
            <pc:sldMk cId="1838742568" sldId="260"/>
            <ac:picMk id="5" creationId="{5762D9BE-C686-4D45-6E31-0F838090BA2B}"/>
          </ac:picMkLst>
        </pc:picChg>
      </pc:sldChg>
      <pc:sldChg chg="delSp modSp mod">
        <pc:chgData name="Ayesha Sumi" userId="7bed54db98f50ea2" providerId="LiveId" clId="{626995EE-0AC1-411D-B2A0-2B683418356D}" dt="2025-06-20T12:29:03.448" v="1455" actId="14100"/>
        <pc:sldMkLst>
          <pc:docMk/>
          <pc:sldMk cId="3631063052" sldId="261"/>
        </pc:sldMkLst>
        <pc:spChg chg="del mod">
          <ac:chgData name="Ayesha Sumi" userId="7bed54db98f50ea2" providerId="LiveId" clId="{626995EE-0AC1-411D-B2A0-2B683418356D}" dt="2025-06-20T12:28:51.112" v="1451" actId="21"/>
          <ac:spMkLst>
            <pc:docMk/>
            <pc:sldMk cId="3631063052" sldId="261"/>
            <ac:spMk id="2" creationId="{31522DE6-523F-7B31-43CF-C1D5CDCCA34A}"/>
          </ac:spMkLst>
        </pc:spChg>
        <pc:spChg chg="mod">
          <ac:chgData name="Ayesha Sumi" userId="7bed54db98f50ea2" providerId="LiveId" clId="{626995EE-0AC1-411D-B2A0-2B683418356D}" dt="2025-06-20T12:29:03.448" v="1455" actId="14100"/>
          <ac:spMkLst>
            <pc:docMk/>
            <pc:sldMk cId="3631063052" sldId="261"/>
            <ac:spMk id="7" creationId="{C46367B8-3909-FDFD-EDFA-E0773FC3D62D}"/>
          </ac:spMkLst>
        </pc:spChg>
        <pc:picChg chg="mod">
          <ac:chgData name="Ayesha Sumi" userId="7bed54db98f50ea2" providerId="LiveId" clId="{626995EE-0AC1-411D-B2A0-2B683418356D}" dt="2025-06-20T12:28:59.876" v="1454" actId="14100"/>
          <ac:picMkLst>
            <pc:docMk/>
            <pc:sldMk cId="3631063052" sldId="261"/>
            <ac:picMk id="5" creationId="{BA0CAD51-F825-C385-FDC0-099A7CC58251}"/>
          </ac:picMkLst>
        </pc:picChg>
      </pc:sldChg>
      <pc:sldChg chg="delSp modSp mod">
        <pc:chgData name="Ayesha Sumi" userId="7bed54db98f50ea2" providerId="LiveId" clId="{626995EE-0AC1-411D-B2A0-2B683418356D}" dt="2025-06-20T12:29:17.414" v="1458" actId="1076"/>
        <pc:sldMkLst>
          <pc:docMk/>
          <pc:sldMk cId="3671045553" sldId="262"/>
        </pc:sldMkLst>
        <pc:spChg chg="del mod">
          <ac:chgData name="Ayesha Sumi" userId="7bed54db98f50ea2" providerId="LiveId" clId="{626995EE-0AC1-411D-B2A0-2B683418356D}" dt="2025-06-20T12:29:14.396" v="1457" actId="21"/>
          <ac:spMkLst>
            <pc:docMk/>
            <pc:sldMk cId="3671045553" sldId="262"/>
            <ac:spMk id="2" creationId="{F9C3EC28-DBF0-0E92-C52F-F04BEB02F9E5}"/>
          </ac:spMkLst>
        </pc:spChg>
        <pc:picChg chg="mod">
          <ac:chgData name="Ayesha Sumi" userId="7bed54db98f50ea2" providerId="LiveId" clId="{626995EE-0AC1-411D-B2A0-2B683418356D}" dt="2025-06-20T12:29:17.414" v="1458" actId="1076"/>
          <ac:picMkLst>
            <pc:docMk/>
            <pc:sldMk cId="3671045553" sldId="262"/>
            <ac:picMk id="5" creationId="{EEF55DE1-011D-7617-316F-54B7B8479AE1}"/>
          </ac:picMkLst>
        </pc:picChg>
      </pc:sldChg>
      <pc:sldChg chg="addSp modSp mod ord">
        <pc:chgData name="Ayesha Sumi" userId="7bed54db98f50ea2" providerId="LiveId" clId="{626995EE-0AC1-411D-B2A0-2B683418356D}" dt="2025-06-20T12:38:12.415" v="1554" actId="114"/>
        <pc:sldMkLst>
          <pc:docMk/>
          <pc:sldMk cId="3659968546" sldId="263"/>
        </pc:sldMkLst>
        <pc:spChg chg="mod">
          <ac:chgData name="Ayesha Sumi" userId="7bed54db98f50ea2" providerId="LiveId" clId="{626995EE-0AC1-411D-B2A0-2B683418356D}" dt="2025-06-20T11:51:44.306" v="511"/>
          <ac:spMkLst>
            <pc:docMk/>
            <pc:sldMk cId="3659968546" sldId="263"/>
            <ac:spMk id="2" creationId="{67FE8951-CCC5-7014-618E-58A4C5BE3607}"/>
          </ac:spMkLst>
        </pc:spChg>
        <pc:spChg chg="mod">
          <ac:chgData name="Ayesha Sumi" userId="7bed54db98f50ea2" providerId="LiveId" clId="{626995EE-0AC1-411D-B2A0-2B683418356D}" dt="2025-06-20T12:36:25.748" v="1507" actId="14100"/>
          <ac:spMkLst>
            <pc:docMk/>
            <pc:sldMk cId="3659968546" sldId="263"/>
            <ac:spMk id="3" creationId="{EBAC5354-F3B4-EBD5-2A37-A7365C0D66F2}"/>
          </ac:spMkLst>
        </pc:spChg>
        <pc:spChg chg="add mod">
          <ac:chgData name="Ayesha Sumi" userId="7bed54db98f50ea2" providerId="LiveId" clId="{626995EE-0AC1-411D-B2A0-2B683418356D}" dt="2025-06-20T12:38:12.415" v="1554" actId="114"/>
          <ac:spMkLst>
            <pc:docMk/>
            <pc:sldMk cId="3659968546" sldId="263"/>
            <ac:spMk id="4" creationId="{D2E1842B-7A5E-02F8-8F8D-23590106F42B}"/>
          </ac:spMkLst>
        </pc:spChg>
        <pc:picChg chg="mod">
          <ac:chgData name="Ayesha Sumi" userId="7bed54db98f50ea2" providerId="LiveId" clId="{626995EE-0AC1-411D-B2A0-2B683418356D}" dt="2025-06-20T12:36:34.386" v="1509" actId="1076"/>
          <ac:picMkLst>
            <pc:docMk/>
            <pc:sldMk cId="3659968546" sldId="263"/>
            <ac:picMk id="5" creationId="{990546BC-3EA4-7AF3-7791-0FA857C47214}"/>
          </ac:picMkLst>
        </pc:picChg>
      </pc:sldChg>
      <pc:sldChg chg="addSp modSp mod">
        <pc:chgData name="Ayesha Sumi" userId="7bed54db98f50ea2" providerId="LiveId" clId="{626995EE-0AC1-411D-B2A0-2B683418356D}" dt="2025-06-20T12:39:11.182" v="1586" actId="14100"/>
        <pc:sldMkLst>
          <pc:docMk/>
          <pc:sldMk cId="1510024745" sldId="264"/>
        </pc:sldMkLst>
        <pc:spChg chg="mod">
          <ac:chgData name="Ayesha Sumi" userId="7bed54db98f50ea2" providerId="LiveId" clId="{626995EE-0AC1-411D-B2A0-2B683418356D}" dt="2025-06-20T12:39:11.182" v="1586" actId="14100"/>
          <ac:spMkLst>
            <pc:docMk/>
            <pc:sldMk cId="1510024745" sldId="264"/>
            <ac:spMk id="2" creationId="{FA24CCB3-1E79-AD5C-9689-A5A74C720D5A}"/>
          </ac:spMkLst>
        </pc:spChg>
        <pc:spChg chg="mod">
          <ac:chgData name="Ayesha Sumi" userId="7bed54db98f50ea2" providerId="LiveId" clId="{626995EE-0AC1-411D-B2A0-2B683418356D}" dt="2025-06-20T11:51:44.647" v="513" actId="27636"/>
          <ac:spMkLst>
            <pc:docMk/>
            <pc:sldMk cId="1510024745" sldId="264"/>
            <ac:spMk id="3" creationId="{BB4C7AD6-F315-FB85-4CD8-3172250605DF}"/>
          </ac:spMkLst>
        </pc:spChg>
        <pc:spChg chg="add mod">
          <ac:chgData name="Ayesha Sumi" userId="7bed54db98f50ea2" providerId="LiveId" clId="{626995EE-0AC1-411D-B2A0-2B683418356D}" dt="2025-06-20T12:39:05.778" v="1584" actId="1076"/>
          <ac:spMkLst>
            <pc:docMk/>
            <pc:sldMk cId="1510024745" sldId="264"/>
            <ac:spMk id="4" creationId="{F4EA1FE6-4238-D229-2253-742C1755F5AE}"/>
          </ac:spMkLst>
        </pc:spChg>
      </pc:sldChg>
      <pc:sldChg chg="modSp mod">
        <pc:chgData name="Ayesha Sumi" userId="7bed54db98f50ea2" providerId="LiveId" clId="{626995EE-0AC1-411D-B2A0-2B683418356D}" dt="2025-06-20T12:08:31.829" v="1085" actId="14100"/>
        <pc:sldMkLst>
          <pc:docMk/>
          <pc:sldMk cId="2705129124" sldId="265"/>
        </pc:sldMkLst>
        <pc:spChg chg="mod">
          <ac:chgData name="Ayesha Sumi" userId="7bed54db98f50ea2" providerId="LiveId" clId="{626995EE-0AC1-411D-B2A0-2B683418356D}" dt="2025-06-20T12:08:22.670" v="1083" actId="1076"/>
          <ac:spMkLst>
            <pc:docMk/>
            <pc:sldMk cId="2705129124" sldId="265"/>
            <ac:spMk id="2" creationId="{56926F9D-86B4-BD3D-0915-D44C59A67FD1}"/>
          </ac:spMkLst>
        </pc:spChg>
        <pc:spChg chg="mod">
          <ac:chgData name="Ayesha Sumi" userId="7bed54db98f50ea2" providerId="LiveId" clId="{626995EE-0AC1-411D-B2A0-2B683418356D}" dt="2025-06-20T12:08:31.829" v="1085" actId="14100"/>
          <ac:spMkLst>
            <pc:docMk/>
            <pc:sldMk cId="2705129124" sldId="265"/>
            <ac:spMk id="7" creationId="{71140254-6517-A7A3-D99E-98013113C470}"/>
          </ac:spMkLst>
        </pc:spChg>
        <pc:picChg chg="mod">
          <ac:chgData name="Ayesha Sumi" userId="7bed54db98f50ea2" providerId="LiveId" clId="{626995EE-0AC1-411D-B2A0-2B683418356D}" dt="2025-06-20T12:05:30.882" v="1001" actId="1076"/>
          <ac:picMkLst>
            <pc:docMk/>
            <pc:sldMk cId="2705129124" sldId="265"/>
            <ac:picMk id="5" creationId="{D6688819-C2A0-A01D-1257-2509C6A6722E}"/>
          </ac:picMkLst>
        </pc:picChg>
      </pc:sldChg>
      <pc:sldChg chg="modSp mod">
        <pc:chgData name="Ayesha Sumi" userId="7bed54db98f50ea2" providerId="LiveId" clId="{626995EE-0AC1-411D-B2A0-2B683418356D}" dt="2025-06-20T12:08:58.504" v="1086" actId="14100"/>
        <pc:sldMkLst>
          <pc:docMk/>
          <pc:sldMk cId="134742160" sldId="266"/>
        </pc:sldMkLst>
        <pc:spChg chg="mod">
          <ac:chgData name="Ayesha Sumi" userId="7bed54db98f50ea2" providerId="LiveId" clId="{626995EE-0AC1-411D-B2A0-2B683418356D}" dt="2025-06-20T12:07:55.989" v="1080" actId="20577"/>
          <ac:spMkLst>
            <pc:docMk/>
            <pc:sldMk cId="134742160" sldId="266"/>
            <ac:spMk id="2" creationId="{94753235-37A8-3D8A-6F18-A4BB455B072A}"/>
          </ac:spMkLst>
        </pc:spChg>
        <pc:spChg chg="mod">
          <ac:chgData name="Ayesha Sumi" userId="7bed54db98f50ea2" providerId="LiveId" clId="{626995EE-0AC1-411D-B2A0-2B683418356D}" dt="2025-06-20T12:08:58.504" v="1086" actId="14100"/>
          <ac:spMkLst>
            <pc:docMk/>
            <pc:sldMk cId="134742160" sldId="266"/>
            <ac:spMk id="7" creationId="{06AE8DDC-DB04-4FED-93CF-49FA0A8383A6}"/>
          </ac:spMkLst>
        </pc:spChg>
      </pc:sldChg>
      <pc:sldChg chg="modSp mod">
        <pc:chgData name="Ayesha Sumi" userId="7bed54db98f50ea2" providerId="LiveId" clId="{626995EE-0AC1-411D-B2A0-2B683418356D}" dt="2025-06-20T12:09:45.377" v="1135" actId="20577"/>
        <pc:sldMkLst>
          <pc:docMk/>
          <pc:sldMk cId="2529542742" sldId="267"/>
        </pc:sldMkLst>
        <pc:spChg chg="mod">
          <ac:chgData name="Ayesha Sumi" userId="7bed54db98f50ea2" providerId="LiveId" clId="{626995EE-0AC1-411D-B2A0-2B683418356D}" dt="2025-06-20T12:09:45.377" v="1135" actId="20577"/>
          <ac:spMkLst>
            <pc:docMk/>
            <pc:sldMk cId="2529542742" sldId="267"/>
            <ac:spMk id="2" creationId="{6687F058-D932-EBE6-C30C-5E96F4F96952}"/>
          </ac:spMkLst>
        </pc:spChg>
        <pc:spChg chg="mod">
          <ac:chgData name="Ayesha Sumi" userId="7bed54db98f50ea2" providerId="LiveId" clId="{626995EE-0AC1-411D-B2A0-2B683418356D}" dt="2025-06-20T12:09:25.293" v="1089" actId="14100"/>
          <ac:spMkLst>
            <pc:docMk/>
            <pc:sldMk cId="2529542742" sldId="267"/>
            <ac:spMk id="7" creationId="{554EC8E1-1B2E-1D29-FF9E-F6BCADFCC7B8}"/>
          </ac:spMkLst>
        </pc:spChg>
        <pc:picChg chg="mod">
          <ac:chgData name="Ayesha Sumi" userId="7bed54db98f50ea2" providerId="LiveId" clId="{626995EE-0AC1-411D-B2A0-2B683418356D}" dt="2025-06-20T12:09:16.537" v="1087" actId="1076"/>
          <ac:picMkLst>
            <pc:docMk/>
            <pc:sldMk cId="2529542742" sldId="267"/>
            <ac:picMk id="5" creationId="{6196F048-6066-8EB3-BEDF-05588D0AFDA8}"/>
          </ac:picMkLst>
        </pc:picChg>
      </pc:sldChg>
      <pc:sldChg chg="modSp mod">
        <pc:chgData name="Ayesha Sumi" userId="7bed54db98f50ea2" providerId="LiveId" clId="{626995EE-0AC1-411D-B2A0-2B683418356D}" dt="2025-06-20T12:10:21.110" v="1167" actId="20577"/>
        <pc:sldMkLst>
          <pc:docMk/>
          <pc:sldMk cId="2628048808" sldId="268"/>
        </pc:sldMkLst>
        <pc:spChg chg="mod">
          <ac:chgData name="Ayesha Sumi" userId="7bed54db98f50ea2" providerId="LiveId" clId="{626995EE-0AC1-411D-B2A0-2B683418356D}" dt="2025-06-20T12:10:21.110" v="1167" actId="20577"/>
          <ac:spMkLst>
            <pc:docMk/>
            <pc:sldMk cId="2628048808" sldId="268"/>
            <ac:spMk id="2" creationId="{529CC8D3-F253-DB03-118C-41038E5F8818}"/>
          </ac:spMkLst>
        </pc:spChg>
        <pc:spChg chg="mod">
          <ac:chgData name="Ayesha Sumi" userId="7bed54db98f50ea2" providerId="LiveId" clId="{626995EE-0AC1-411D-B2A0-2B683418356D}" dt="2025-06-20T12:10:01.729" v="1138" actId="14100"/>
          <ac:spMkLst>
            <pc:docMk/>
            <pc:sldMk cId="2628048808" sldId="268"/>
            <ac:spMk id="7" creationId="{A7AAE84E-5194-5B0B-55DE-DDB59840BBA3}"/>
          </ac:spMkLst>
        </pc:spChg>
        <pc:picChg chg="mod">
          <ac:chgData name="Ayesha Sumi" userId="7bed54db98f50ea2" providerId="LiveId" clId="{626995EE-0AC1-411D-B2A0-2B683418356D}" dt="2025-06-20T12:09:51.790" v="1136" actId="1076"/>
          <ac:picMkLst>
            <pc:docMk/>
            <pc:sldMk cId="2628048808" sldId="268"/>
            <ac:picMk id="5" creationId="{76407658-5696-4A35-82E4-37A3023649CF}"/>
          </ac:picMkLst>
        </pc:picChg>
      </pc:sldChg>
      <pc:sldChg chg="modSp mod">
        <pc:chgData name="Ayesha Sumi" userId="7bed54db98f50ea2" providerId="LiveId" clId="{626995EE-0AC1-411D-B2A0-2B683418356D}" dt="2025-06-20T12:10:57.304" v="1192" actId="20577"/>
        <pc:sldMkLst>
          <pc:docMk/>
          <pc:sldMk cId="2579256935" sldId="269"/>
        </pc:sldMkLst>
        <pc:spChg chg="mod">
          <ac:chgData name="Ayesha Sumi" userId="7bed54db98f50ea2" providerId="LiveId" clId="{626995EE-0AC1-411D-B2A0-2B683418356D}" dt="2025-06-20T12:10:57.304" v="1192" actId="20577"/>
          <ac:spMkLst>
            <pc:docMk/>
            <pc:sldMk cId="2579256935" sldId="269"/>
            <ac:spMk id="2" creationId="{36C392DC-BE34-E3D9-6A6F-39070B2736F7}"/>
          </ac:spMkLst>
        </pc:spChg>
        <pc:spChg chg="mod">
          <ac:chgData name="Ayesha Sumi" userId="7bed54db98f50ea2" providerId="LiveId" clId="{626995EE-0AC1-411D-B2A0-2B683418356D}" dt="2025-06-20T12:10:45.635" v="1170" actId="14100"/>
          <ac:spMkLst>
            <pc:docMk/>
            <pc:sldMk cId="2579256935" sldId="269"/>
            <ac:spMk id="7" creationId="{E410F16F-8707-AFC3-F225-E866A81406E5}"/>
          </ac:spMkLst>
        </pc:spChg>
        <pc:picChg chg="mod">
          <ac:chgData name="Ayesha Sumi" userId="7bed54db98f50ea2" providerId="LiveId" clId="{626995EE-0AC1-411D-B2A0-2B683418356D}" dt="2025-06-20T12:10:32.512" v="1168" actId="1076"/>
          <ac:picMkLst>
            <pc:docMk/>
            <pc:sldMk cId="2579256935" sldId="269"/>
            <ac:picMk id="5" creationId="{2B20EBDF-54C1-C5F3-30CF-039EAE0F2EB2}"/>
          </ac:picMkLst>
        </pc:picChg>
      </pc:sldChg>
      <pc:sldChg chg="addSp delSp modSp mod">
        <pc:chgData name="Ayesha Sumi" userId="7bed54db98f50ea2" providerId="LiveId" clId="{626995EE-0AC1-411D-B2A0-2B683418356D}" dt="2025-06-20T12:18:00.997" v="1307" actId="14100"/>
        <pc:sldMkLst>
          <pc:docMk/>
          <pc:sldMk cId="643687940" sldId="270"/>
        </pc:sldMkLst>
        <pc:spChg chg="mod ord">
          <ac:chgData name="Ayesha Sumi" userId="7bed54db98f50ea2" providerId="LiveId" clId="{626995EE-0AC1-411D-B2A0-2B683418356D}" dt="2025-06-20T12:18:00.997" v="1307" actId="14100"/>
          <ac:spMkLst>
            <pc:docMk/>
            <pc:sldMk cId="643687940" sldId="270"/>
            <ac:spMk id="2" creationId="{87D3D178-D40E-C238-C188-7B1AF7AB3398}"/>
          </ac:spMkLst>
        </pc:spChg>
        <pc:spChg chg="add mod">
          <ac:chgData name="Ayesha Sumi" userId="7bed54db98f50ea2" providerId="LiveId" clId="{626995EE-0AC1-411D-B2A0-2B683418356D}" dt="2025-06-20T12:17:44.334" v="1302" actId="14100"/>
          <ac:spMkLst>
            <pc:docMk/>
            <pc:sldMk cId="643687940" sldId="270"/>
            <ac:spMk id="3" creationId="{60EAF29E-589E-CA59-E953-759B177DED03}"/>
          </ac:spMkLst>
        </pc:spChg>
        <pc:spChg chg="add del mod">
          <ac:chgData name="Ayesha Sumi" userId="7bed54db98f50ea2" providerId="LiveId" clId="{626995EE-0AC1-411D-B2A0-2B683418356D}" dt="2025-06-20T12:17:34.051" v="1300" actId="21"/>
          <ac:spMkLst>
            <pc:docMk/>
            <pc:sldMk cId="643687940" sldId="270"/>
            <ac:spMk id="8" creationId="{28C8F20B-DBF3-B283-43CA-DF1BA5D1CCE8}"/>
          </ac:spMkLst>
        </pc:spChg>
        <pc:picChg chg="del mod">
          <ac:chgData name="Ayesha Sumi" userId="7bed54db98f50ea2" providerId="LiveId" clId="{626995EE-0AC1-411D-B2A0-2B683418356D}" dt="2025-06-20T12:17:26.236" v="1298" actId="21"/>
          <ac:picMkLst>
            <pc:docMk/>
            <pc:sldMk cId="643687940" sldId="270"/>
            <ac:picMk id="5" creationId="{C2E90DDF-CABE-C180-7B8F-2242F4BB0AF1}"/>
          </ac:picMkLst>
        </pc:picChg>
        <pc:cxnChg chg="add del">
          <ac:chgData name="Ayesha Sumi" userId="7bed54db98f50ea2" providerId="LiveId" clId="{626995EE-0AC1-411D-B2A0-2B683418356D}" dt="2025-06-20T12:13:16.937" v="1237" actId="21"/>
          <ac:cxnSpMkLst>
            <pc:docMk/>
            <pc:sldMk cId="643687940" sldId="270"/>
            <ac:cxnSpMk id="6" creationId="{7D4D40FD-10F7-D2DA-665C-4F617F149D91}"/>
          </ac:cxnSpMkLst>
        </pc:cxnChg>
      </pc:sldChg>
      <pc:sldChg chg="addSp delSp modSp mod">
        <pc:chgData name="Ayesha Sumi" userId="7bed54db98f50ea2" providerId="LiveId" clId="{626995EE-0AC1-411D-B2A0-2B683418356D}" dt="2025-06-20T12:16:21.040" v="1286" actId="21"/>
        <pc:sldMkLst>
          <pc:docMk/>
          <pc:sldMk cId="3224622344" sldId="271"/>
        </pc:sldMkLst>
        <pc:spChg chg="del mod">
          <ac:chgData name="Ayesha Sumi" userId="7bed54db98f50ea2" providerId="LiveId" clId="{626995EE-0AC1-411D-B2A0-2B683418356D}" dt="2025-06-20T12:16:21.040" v="1286" actId="21"/>
          <ac:spMkLst>
            <pc:docMk/>
            <pc:sldMk cId="3224622344" sldId="271"/>
            <ac:spMk id="2" creationId="{7E58A091-5747-3DBE-DDC2-6E987AB43EE7}"/>
          </ac:spMkLst>
        </pc:spChg>
        <pc:spChg chg="mod">
          <ac:chgData name="Ayesha Sumi" userId="7bed54db98f50ea2" providerId="LiveId" clId="{626995EE-0AC1-411D-B2A0-2B683418356D}" dt="2025-06-20T12:16:14.041" v="1285" actId="14100"/>
          <ac:spMkLst>
            <pc:docMk/>
            <pc:sldMk cId="3224622344" sldId="271"/>
            <ac:spMk id="3" creationId="{2A5D43B3-9A6D-9015-A3E1-AA12864309F5}"/>
          </ac:spMkLst>
        </pc:spChg>
        <pc:picChg chg="add mod">
          <ac:chgData name="Ayesha Sumi" userId="7bed54db98f50ea2" providerId="LiveId" clId="{626995EE-0AC1-411D-B2A0-2B683418356D}" dt="2025-06-20T12:15:33.784" v="1280" actId="14100"/>
          <ac:picMkLst>
            <pc:docMk/>
            <pc:sldMk cId="3224622344" sldId="271"/>
            <ac:picMk id="4" creationId="{FC9727D2-F4AE-92BC-33B3-21771D378556}"/>
          </ac:picMkLst>
        </pc:picChg>
      </pc:sldChg>
      <pc:sldChg chg="addSp delSp modSp mod">
        <pc:chgData name="Ayesha Sumi" userId="7bed54db98f50ea2" providerId="LiveId" clId="{626995EE-0AC1-411D-B2A0-2B683418356D}" dt="2025-06-20T12:17:21.124" v="1297" actId="21"/>
        <pc:sldMkLst>
          <pc:docMk/>
          <pc:sldMk cId="761677577" sldId="272"/>
        </pc:sldMkLst>
        <pc:spChg chg="del mod">
          <ac:chgData name="Ayesha Sumi" userId="7bed54db98f50ea2" providerId="LiveId" clId="{626995EE-0AC1-411D-B2A0-2B683418356D}" dt="2025-06-20T12:17:21.124" v="1297" actId="21"/>
          <ac:spMkLst>
            <pc:docMk/>
            <pc:sldMk cId="761677577" sldId="272"/>
            <ac:spMk id="2" creationId="{CF9BD118-3F2B-7BAA-324B-6CCC26A103F4}"/>
          </ac:spMkLst>
        </pc:spChg>
        <pc:spChg chg="mod">
          <ac:chgData name="Ayesha Sumi" userId="7bed54db98f50ea2" providerId="LiveId" clId="{626995EE-0AC1-411D-B2A0-2B683418356D}" dt="2025-06-20T12:16:36.075" v="1289" actId="27636"/>
          <ac:spMkLst>
            <pc:docMk/>
            <pc:sldMk cId="761677577" sldId="272"/>
            <ac:spMk id="3" creationId="{908D613E-5DF3-589B-6760-2A8806267F82}"/>
          </ac:spMkLst>
        </pc:spChg>
        <pc:picChg chg="add">
          <ac:chgData name="Ayesha Sumi" userId="7bed54db98f50ea2" providerId="LiveId" clId="{626995EE-0AC1-411D-B2A0-2B683418356D}" dt="2025-06-20T12:16:39.934" v="1290"/>
          <ac:picMkLst>
            <pc:docMk/>
            <pc:sldMk cId="761677577" sldId="272"/>
            <ac:picMk id="4" creationId="{DDD3BAD0-42B6-5697-F9CA-B8011E2DC995}"/>
          </ac:picMkLst>
        </pc:picChg>
        <pc:picChg chg="add mod">
          <ac:chgData name="Ayesha Sumi" userId="7bed54db98f50ea2" providerId="LiveId" clId="{626995EE-0AC1-411D-B2A0-2B683418356D}" dt="2025-06-20T12:17:11.930" v="1296" actId="14100"/>
          <ac:picMkLst>
            <pc:docMk/>
            <pc:sldMk cId="761677577" sldId="272"/>
            <ac:picMk id="5" creationId="{B48B3C51-8535-5A2D-B78C-0CC1222F0199}"/>
          </ac:picMkLst>
        </pc:picChg>
      </pc:sldChg>
      <pc:sldChg chg="addSp delSp modSp add del mod">
        <pc:chgData name="Ayesha Sumi" userId="7bed54db98f50ea2" providerId="LiveId" clId="{626995EE-0AC1-411D-B2A0-2B683418356D}" dt="2025-06-20T12:24:48.122" v="1360" actId="2696"/>
        <pc:sldMkLst>
          <pc:docMk/>
          <pc:sldMk cId="3371401459" sldId="273"/>
        </pc:sldMkLst>
        <pc:spChg chg="add del mod ord">
          <ac:chgData name="Ayesha Sumi" userId="7bed54db98f50ea2" providerId="LiveId" clId="{626995EE-0AC1-411D-B2A0-2B683418356D}" dt="2025-06-20T12:24:37.179" v="1359" actId="207"/>
          <ac:spMkLst>
            <pc:docMk/>
            <pc:sldMk cId="3371401459" sldId="273"/>
            <ac:spMk id="2" creationId="{98B7DBEA-3B38-F101-FE1D-89437AA2C47E}"/>
          </ac:spMkLst>
        </pc:spChg>
        <pc:spChg chg="del mod">
          <ac:chgData name="Ayesha Sumi" userId="7bed54db98f50ea2" providerId="LiveId" clId="{626995EE-0AC1-411D-B2A0-2B683418356D}" dt="2025-06-20T12:18:50.769" v="1311" actId="21"/>
          <ac:spMkLst>
            <pc:docMk/>
            <pc:sldMk cId="3371401459" sldId="273"/>
            <ac:spMk id="3" creationId="{4D8B0634-B85A-DA87-218A-63BEC1F18762}"/>
          </ac:spMkLst>
        </pc:spChg>
        <pc:spChg chg="add del mod">
          <ac:chgData name="Ayesha Sumi" userId="7bed54db98f50ea2" providerId="LiveId" clId="{626995EE-0AC1-411D-B2A0-2B683418356D}" dt="2025-06-20T12:24:20.940" v="1353" actId="108"/>
          <ac:spMkLst>
            <pc:docMk/>
            <pc:sldMk cId="3371401459" sldId="273"/>
            <ac:spMk id="4" creationId="{230B7BEA-7EB7-3B66-769A-35E9066247D0}"/>
          </ac:spMkLst>
        </pc:spChg>
        <pc:spChg chg="add del mod">
          <ac:chgData name="Ayesha Sumi" userId="7bed54db98f50ea2" providerId="LiveId" clId="{626995EE-0AC1-411D-B2A0-2B683418356D}" dt="2025-06-20T12:20:16.981" v="1324" actId="21"/>
          <ac:spMkLst>
            <pc:docMk/>
            <pc:sldMk cId="3371401459" sldId="273"/>
            <ac:spMk id="6" creationId="{38D7A478-AFFF-6820-90BB-C6D483427F21}"/>
          </ac:spMkLst>
        </pc:spChg>
        <pc:spChg chg="add del mod">
          <ac:chgData name="Ayesha Sumi" userId="7bed54db98f50ea2" providerId="LiveId" clId="{626995EE-0AC1-411D-B2A0-2B683418356D}" dt="2025-06-20T12:19:11.863" v="1314" actId="21"/>
          <ac:spMkLst>
            <pc:docMk/>
            <pc:sldMk cId="3371401459" sldId="273"/>
            <ac:spMk id="8" creationId="{896D7C21-4AEE-AA41-DFEE-83C15EFFD7A7}"/>
          </ac:spMkLst>
        </pc:spChg>
        <pc:spChg chg="add del mod">
          <ac:chgData name="Ayesha Sumi" userId="7bed54db98f50ea2" providerId="LiveId" clId="{626995EE-0AC1-411D-B2A0-2B683418356D}" dt="2025-06-20T12:24:15.055" v="1349" actId="21"/>
          <ac:spMkLst>
            <pc:docMk/>
            <pc:sldMk cId="3371401459" sldId="273"/>
            <ac:spMk id="10" creationId="{9B05A3C2-D742-9572-3B48-A60C96B181DA}"/>
          </ac:spMkLst>
        </pc:spChg>
      </pc:sldChg>
      <pc:sldChg chg="addSp delSp modSp mod">
        <pc:chgData name="Ayesha Sumi" userId="7bed54db98f50ea2" providerId="LiveId" clId="{626995EE-0AC1-411D-B2A0-2B683418356D}" dt="2025-06-20T12:31:23.419" v="1473" actId="1076"/>
        <pc:sldMkLst>
          <pc:docMk/>
          <pc:sldMk cId="596934008" sldId="274"/>
        </pc:sldMkLst>
        <pc:spChg chg="del mod">
          <ac:chgData name="Ayesha Sumi" userId="7bed54db98f50ea2" providerId="LiveId" clId="{626995EE-0AC1-411D-B2A0-2B683418356D}" dt="2025-06-20T12:30:45.714" v="1463" actId="21"/>
          <ac:spMkLst>
            <pc:docMk/>
            <pc:sldMk cId="596934008" sldId="274"/>
            <ac:spMk id="2" creationId="{82CD81E8-6810-FF7D-C82B-46741E96DC23}"/>
          </ac:spMkLst>
        </pc:spChg>
        <pc:spChg chg="add del">
          <ac:chgData name="Ayesha Sumi" userId="7bed54db98f50ea2" providerId="LiveId" clId="{626995EE-0AC1-411D-B2A0-2B683418356D}" dt="2025-06-20T11:22:20.965" v="38" actId="22"/>
          <ac:spMkLst>
            <pc:docMk/>
            <pc:sldMk cId="596934008" sldId="274"/>
            <ac:spMk id="5" creationId="{85E1ABE2-53E3-A34D-ABB0-051DBEAE9C62}"/>
          </ac:spMkLst>
        </pc:spChg>
        <pc:graphicFrameChg chg="mod modGraphic">
          <ac:chgData name="Ayesha Sumi" userId="7bed54db98f50ea2" providerId="LiveId" clId="{626995EE-0AC1-411D-B2A0-2B683418356D}" dt="2025-06-20T12:31:17.260" v="1472" actId="14100"/>
          <ac:graphicFrameMkLst>
            <pc:docMk/>
            <pc:sldMk cId="596934008" sldId="274"/>
            <ac:graphicFrameMk id="4" creationId="{CE0F442D-CD30-BB50-A2BB-0EEC83EA4756}"/>
          </ac:graphicFrameMkLst>
        </pc:graphicFrameChg>
        <pc:picChg chg="add mod">
          <ac:chgData name="Ayesha Sumi" userId="7bed54db98f50ea2" providerId="LiveId" clId="{626995EE-0AC1-411D-B2A0-2B683418356D}" dt="2025-06-20T12:31:23.419" v="1473" actId="1076"/>
          <ac:picMkLst>
            <pc:docMk/>
            <pc:sldMk cId="596934008" sldId="274"/>
            <ac:picMk id="9" creationId="{99E2AE0D-FE17-33AE-542C-E8BCF457D59B}"/>
          </ac:picMkLst>
        </pc:picChg>
      </pc:sldChg>
      <pc:sldChg chg="addSp modSp new mod">
        <pc:chgData name="Ayesha Sumi" userId="7bed54db98f50ea2" providerId="LiveId" clId="{626995EE-0AC1-411D-B2A0-2B683418356D}" dt="2025-06-20T12:34:41.049" v="1495" actId="20577"/>
        <pc:sldMkLst>
          <pc:docMk/>
          <pc:sldMk cId="1884511275" sldId="275"/>
        </pc:sldMkLst>
        <pc:spChg chg="mod ord">
          <ac:chgData name="Ayesha Sumi" userId="7bed54db98f50ea2" providerId="LiveId" clId="{626995EE-0AC1-411D-B2A0-2B683418356D}" dt="2025-06-20T12:33:57.868" v="1484" actId="170"/>
          <ac:spMkLst>
            <pc:docMk/>
            <pc:sldMk cId="1884511275" sldId="275"/>
            <ac:spMk id="2" creationId="{704C8F71-F3BB-9135-B33B-320D6421EE4B}"/>
          </ac:spMkLst>
        </pc:spChg>
        <pc:spChg chg="mod ord">
          <ac:chgData name="Ayesha Sumi" userId="7bed54db98f50ea2" providerId="LiveId" clId="{626995EE-0AC1-411D-B2A0-2B683418356D}" dt="2025-06-20T12:34:41.049" v="1495" actId="20577"/>
          <ac:spMkLst>
            <pc:docMk/>
            <pc:sldMk cId="1884511275" sldId="275"/>
            <ac:spMk id="3" creationId="{0349942F-0167-AE2F-95F0-1AD465BBB7B3}"/>
          </ac:spMkLst>
        </pc:spChg>
        <pc:spChg chg="add mod">
          <ac:chgData name="Ayesha Sumi" userId="7bed54db98f50ea2" providerId="LiveId" clId="{626995EE-0AC1-411D-B2A0-2B683418356D}" dt="2025-06-20T12:34:35.703" v="1493" actId="207"/>
          <ac:spMkLst>
            <pc:docMk/>
            <pc:sldMk cId="1884511275" sldId="275"/>
            <ac:spMk id="5" creationId="{C6BDCE92-8EE5-C134-E0A8-F25E3430B28D}"/>
          </ac:spMkLst>
        </pc:spChg>
        <pc:graphicFrameChg chg="add mod ord modGraphic">
          <ac:chgData name="Ayesha Sumi" userId="7bed54db98f50ea2" providerId="LiveId" clId="{626995EE-0AC1-411D-B2A0-2B683418356D}" dt="2025-06-20T12:34:19.083" v="1491" actId="166"/>
          <ac:graphicFrameMkLst>
            <pc:docMk/>
            <pc:sldMk cId="1884511275" sldId="275"/>
            <ac:graphicFrameMk id="4" creationId="{035F4C14-2996-9D5B-821A-37BDEA88D4BD}"/>
          </ac:graphicFrameMkLst>
        </pc:graphicFrameChg>
      </pc:sldChg>
      <pc:sldChg chg="addSp delSp modSp new mod">
        <pc:chgData name="Ayesha Sumi" userId="7bed54db98f50ea2" providerId="LiveId" clId="{626995EE-0AC1-411D-B2A0-2B683418356D}" dt="2025-06-20T12:35:21.875" v="1498" actId="14100"/>
        <pc:sldMkLst>
          <pc:docMk/>
          <pc:sldMk cId="4254603430" sldId="276"/>
        </pc:sldMkLst>
        <pc:spChg chg="mod">
          <ac:chgData name="Ayesha Sumi" userId="7bed54db98f50ea2" providerId="LiveId" clId="{626995EE-0AC1-411D-B2A0-2B683418356D}" dt="2025-06-20T12:35:15.537" v="1497" actId="255"/>
          <ac:spMkLst>
            <pc:docMk/>
            <pc:sldMk cId="4254603430" sldId="276"/>
            <ac:spMk id="2" creationId="{8D4B8295-DD90-60B8-D332-CE18A691D00D}"/>
          </ac:spMkLst>
        </pc:spChg>
        <pc:spChg chg="del">
          <ac:chgData name="Ayesha Sumi" userId="7bed54db98f50ea2" providerId="LiveId" clId="{626995EE-0AC1-411D-B2A0-2B683418356D}" dt="2025-06-20T11:33:34.778" v="406"/>
          <ac:spMkLst>
            <pc:docMk/>
            <pc:sldMk cId="4254603430" sldId="276"/>
            <ac:spMk id="3" creationId="{4CE0D486-893A-F4F8-A5FC-63B3B1C5ED67}"/>
          </ac:spMkLst>
        </pc:spChg>
        <pc:graphicFrameChg chg="add mod modGraphic">
          <ac:chgData name="Ayesha Sumi" userId="7bed54db98f50ea2" providerId="LiveId" clId="{626995EE-0AC1-411D-B2A0-2B683418356D}" dt="2025-06-20T12:35:21.875" v="1498" actId="14100"/>
          <ac:graphicFrameMkLst>
            <pc:docMk/>
            <pc:sldMk cId="4254603430" sldId="276"/>
            <ac:graphicFrameMk id="4" creationId="{1565D2CC-2508-B83E-A6FD-BB60BA54D6B9}"/>
          </ac:graphicFrameMkLst>
        </pc:graphicFrameChg>
      </pc:sldChg>
      <pc:sldChg chg="addSp delSp modSp new mod">
        <pc:chgData name="Ayesha Sumi" userId="7bed54db98f50ea2" providerId="LiveId" clId="{626995EE-0AC1-411D-B2A0-2B683418356D}" dt="2025-06-20T12:02:19.734" v="973" actId="255"/>
        <pc:sldMkLst>
          <pc:docMk/>
          <pc:sldMk cId="905774726" sldId="277"/>
        </pc:sldMkLst>
        <pc:spChg chg="mod">
          <ac:chgData name="Ayesha Sumi" userId="7bed54db98f50ea2" providerId="LiveId" clId="{626995EE-0AC1-411D-B2A0-2B683418356D}" dt="2025-06-20T11:58:26.446" v="942" actId="20577"/>
          <ac:spMkLst>
            <pc:docMk/>
            <pc:sldMk cId="905774726" sldId="277"/>
            <ac:spMk id="2" creationId="{C99514B6-A536-76D2-EA45-802FBE894214}"/>
          </ac:spMkLst>
        </pc:spChg>
        <pc:spChg chg="mod ord">
          <ac:chgData name="Ayesha Sumi" userId="7bed54db98f50ea2" providerId="LiveId" clId="{626995EE-0AC1-411D-B2A0-2B683418356D}" dt="2025-06-20T12:01:25.323" v="970" actId="207"/>
          <ac:spMkLst>
            <pc:docMk/>
            <pc:sldMk cId="905774726" sldId="277"/>
            <ac:spMk id="3" creationId="{1B691731-31A3-ED12-DD6A-600C50796E63}"/>
          </ac:spMkLst>
        </pc:spChg>
        <pc:spChg chg="add mod">
          <ac:chgData name="Ayesha Sumi" userId="7bed54db98f50ea2" providerId="LiveId" clId="{626995EE-0AC1-411D-B2A0-2B683418356D}" dt="2025-06-20T12:02:19.734" v="973" actId="255"/>
          <ac:spMkLst>
            <pc:docMk/>
            <pc:sldMk cId="905774726" sldId="277"/>
            <ac:spMk id="4" creationId="{3E5B903E-1445-287A-259E-E4DD3AC0E397}"/>
          </ac:spMkLst>
        </pc:spChg>
        <pc:spChg chg="add del">
          <ac:chgData name="Ayesha Sumi" userId="7bed54db98f50ea2" providerId="LiveId" clId="{626995EE-0AC1-411D-B2A0-2B683418356D}" dt="2025-06-20T12:00:05.395" v="959" actId="21"/>
          <ac:spMkLst>
            <pc:docMk/>
            <pc:sldMk cId="905774726" sldId="277"/>
            <ac:spMk id="5" creationId="{C915F7BE-057B-24F0-4DB0-53877A625A21}"/>
          </ac:spMkLst>
        </pc:spChg>
        <pc:spChg chg="add mod">
          <ac:chgData name="Ayesha Sumi" userId="7bed54db98f50ea2" providerId="LiveId" clId="{626995EE-0AC1-411D-B2A0-2B683418356D}" dt="2025-06-20T12:00:57.665" v="968" actId="14100"/>
          <ac:spMkLst>
            <pc:docMk/>
            <pc:sldMk cId="905774726" sldId="277"/>
            <ac:spMk id="6" creationId="{0CAAF3C3-4092-FE62-95DC-3AFC25192DEF}"/>
          </ac:spMkLst>
        </pc:spChg>
      </pc:sldChg>
      <pc:sldChg chg="addSp delSp modSp new mod">
        <pc:chgData name="Ayesha Sumi" userId="7bed54db98f50ea2" providerId="LiveId" clId="{626995EE-0AC1-411D-B2A0-2B683418356D}" dt="2025-06-20T12:04:44.283" v="995" actId="21"/>
        <pc:sldMkLst>
          <pc:docMk/>
          <pc:sldMk cId="615634681" sldId="278"/>
        </pc:sldMkLst>
        <pc:spChg chg="del mod">
          <ac:chgData name="Ayesha Sumi" userId="7bed54db98f50ea2" providerId="LiveId" clId="{626995EE-0AC1-411D-B2A0-2B683418356D}" dt="2025-06-20T12:03:38.207" v="980" actId="21"/>
          <ac:spMkLst>
            <pc:docMk/>
            <pc:sldMk cId="615634681" sldId="278"/>
            <ac:spMk id="2" creationId="{952D9698-1E4F-2E01-B117-EAF6A3042E9A}"/>
          </ac:spMkLst>
        </pc:spChg>
        <pc:spChg chg="mod">
          <ac:chgData name="Ayesha Sumi" userId="7bed54db98f50ea2" providerId="LiveId" clId="{626995EE-0AC1-411D-B2A0-2B683418356D}" dt="2025-06-20T12:02:43.400" v="975" actId="14100"/>
          <ac:spMkLst>
            <pc:docMk/>
            <pc:sldMk cId="615634681" sldId="278"/>
            <ac:spMk id="3" creationId="{F40542DA-DAD1-0AC3-D3A8-6C8A9DA4962C}"/>
          </ac:spMkLst>
        </pc:spChg>
        <pc:spChg chg="add del mod">
          <ac:chgData name="Ayesha Sumi" userId="7bed54db98f50ea2" providerId="LiveId" clId="{626995EE-0AC1-411D-B2A0-2B683418356D}" dt="2025-06-20T12:04:29.606" v="993" actId="21"/>
          <ac:spMkLst>
            <pc:docMk/>
            <pc:sldMk cId="615634681" sldId="278"/>
            <ac:spMk id="4" creationId="{5C1557E8-E76D-365F-C21B-F23EC11F1CC9}"/>
          </ac:spMkLst>
        </pc:spChg>
        <pc:spChg chg="add del mod">
          <ac:chgData name="Ayesha Sumi" userId="7bed54db98f50ea2" providerId="LiveId" clId="{626995EE-0AC1-411D-B2A0-2B683418356D}" dt="2025-06-20T12:03:46.769" v="982" actId="21"/>
          <ac:spMkLst>
            <pc:docMk/>
            <pc:sldMk cId="615634681" sldId="278"/>
            <ac:spMk id="5" creationId="{24200D28-6FD9-80DC-BA67-B977D69B57B3}"/>
          </ac:spMkLst>
        </pc:spChg>
        <pc:spChg chg="add mod">
          <ac:chgData name="Ayesha Sumi" userId="7bed54db98f50ea2" providerId="LiveId" clId="{626995EE-0AC1-411D-B2A0-2B683418356D}" dt="2025-06-20T12:04:24.633" v="992" actId="255"/>
          <ac:spMkLst>
            <pc:docMk/>
            <pc:sldMk cId="615634681" sldId="278"/>
            <ac:spMk id="8" creationId="{17A926E8-06CA-A77F-6BB2-66EECB65D448}"/>
          </ac:spMkLst>
        </pc:spChg>
        <pc:spChg chg="add del">
          <ac:chgData name="Ayesha Sumi" userId="7bed54db98f50ea2" providerId="LiveId" clId="{626995EE-0AC1-411D-B2A0-2B683418356D}" dt="2025-06-20T12:04:44.283" v="995" actId="21"/>
          <ac:spMkLst>
            <pc:docMk/>
            <pc:sldMk cId="615634681" sldId="278"/>
            <ac:spMk id="9" creationId="{7BCC6C32-3E71-2672-98AB-C8812FC67B98}"/>
          </ac:spMkLst>
        </pc:spChg>
        <pc:cxnChg chg="add del mod">
          <ac:chgData name="Ayesha Sumi" userId="7bed54db98f50ea2" providerId="LiveId" clId="{626995EE-0AC1-411D-B2A0-2B683418356D}" dt="2025-06-20T12:03:28.400" v="979" actId="21"/>
          <ac:cxnSpMkLst>
            <pc:docMk/>
            <pc:sldMk cId="615634681" sldId="278"/>
            <ac:cxnSpMk id="7" creationId="{F75E5530-FE18-0809-25F2-F55438DE8A49}"/>
          </ac:cxnSpMkLst>
        </pc:cxnChg>
      </pc:sldChg>
      <pc:sldChg chg="addSp modSp new mod">
        <pc:chgData name="Ayesha Sumi" userId="7bed54db98f50ea2" providerId="LiveId" clId="{626995EE-0AC1-411D-B2A0-2B683418356D}" dt="2025-06-20T12:06:51.985" v="1013" actId="255"/>
        <pc:sldMkLst>
          <pc:docMk/>
          <pc:sldMk cId="3386105077" sldId="279"/>
        </pc:sldMkLst>
        <pc:spChg chg="mod ord">
          <ac:chgData name="Ayesha Sumi" userId="7bed54db98f50ea2" providerId="LiveId" clId="{626995EE-0AC1-411D-B2A0-2B683418356D}" dt="2025-06-20T12:06:51.985" v="1013" actId="255"/>
          <ac:spMkLst>
            <pc:docMk/>
            <pc:sldMk cId="3386105077" sldId="279"/>
            <ac:spMk id="2" creationId="{5B80996E-69D0-C624-A041-8CADF265FAAC}"/>
          </ac:spMkLst>
        </pc:spChg>
        <pc:spChg chg="mod">
          <ac:chgData name="Ayesha Sumi" userId="7bed54db98f50ea2" providerId="LiveId" clId="{626995EE-0AC1-411D-B2A0-2B683418356D}" dt="2025-06-20T12:05:52.606" v="1004" actId="20577"/>
          <ac:spMkLst>
            <pc:docMk/>
            <pc:sldMk cId="3386105077" sldId="279"/>
            <ac:spMk id="3" creationId="{34490574-FC8E-BCBF-4014-8A151E0FCC12}"/>
          </ac:spMkLst>
        </pc:spChg>
        <pc:spChg chg="add mod">
          <ac:chgData name="Ayesha Sumi" userId="7bed54db98f50ea2" providerId="LiveId" clId="{626995EE-0AC1-411D-B2A0-2B683418356D}" dt="2025-06-20T12:06:17.826" v="1007" actId="13822"/>
          <ac:spMkLst>
            <pc:docMk/>
            <pc:sldMk cId="3386105077" sldId="279"/>
            <ac:spMk id="4" creationId="{FFEF774E-B0EA-95D5-246B-870985376366}"/>
          </ac:spMkLst>
        </pc:spChg>
      </pc:sldChg>
      <pc:sldChg chg="addSp delSp modSp new mod">
        <pc:chgData name="Ayesha Sumi" userId="7bed54db98f50ea2" providerId="LiveId" clId="{626995EE-0AC1-411D-B2A0-2B683418356D}" dt="2025-06-20T12:27:34.205" v="1437" actId="13822"/>
        <pc:sldMkLst>
          <pc:docMk/>
          <pc:sldMk cId="258925670" sldId="280"/>
        </pc:sldMkLst>
        <pc:spChg chg="del">
          <ac:chgData name="Ayesha Sumi" userId="7bed54db98f50ea2" providerId="LiveId" clId="{626995EE-0AC1-411D-B2A0-2B683418356D}" dt="2025-06-20T12:25:15.400" v="1363" actId="21"/>
          <ac:spMkLst>
            <pc:docMk/>
            <pc:sldMk cId="258925670" sldId="280"/>
            <ac:spMk id="2" creationId="{37FC82C4-A2E1-7990-0005-FA77D4BFC4B9}"/>
          </ac:spMkLst>
        </pc:spChg>
        <pc:spChg chg="mod">
          <ac:chgData name="Ayesha Sumi" userId="7bed54db98f50ea2" providerId="LiveId" clId="{626995EE-0AC1-411D-B2A0-2B683418356D}" dt="2025-06-20T12:27:34.205" v="1437" actId="13822"/>
          <ac:spMkLst>
            <pc:docMk/>
            <pc:sldMk cId="258925670" sldId="280"/>
            <ac:spMk id="3" creationId="{63895C27-BBF6-E4F2-2DA2-A14D30B85D58}"/>
          </ac:spMkLst>
        </pc:spChg>
        <pc:spChg chg="add mod">
          <ac:chgData name="Ayesha Sumi" userId="7bed54db98f50ea2" providerId="LiveId" clId="{626995EE-0AC1-411D-B2A0-2B683418356D}" dt="2025-06-20T12:26:46.997" v="1431" actId="1076"/>
          <ac:spMkLst>
            <pc:docMk/>
            <pc:sldMk cId="258925670" sldId="280"/>
            <ac:spMk id="4" creationId="{4216B774-D8D2-8A97-A685-FD65CBBF821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E96F83-7AEE-4034-AE17-DB409013CC49}" type="datetimeFigureOut">
              <a:rPr lang="en-GB" smtClean="0"/>
              <a:t>20/06/2025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3274469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E96F83-7AEE-4034-AE17-DB409013CC49}" type="datetimeFigureOut">
              <a:rPr lang="en-GB" smtClean="0"/>
              <a:t>20/06/2025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62495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E96F83-7AEE-4034-AE17-DB409013CC49}" type="datetimeFigureOut">
              <a:rPr lang="en-GB" smtClean="0"/>
              <a:t>20/06/2025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2445845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E96F83-7AEE-4034-AE17-DB409013CC49}" type="datetimeFigureOut">
              <a:rPr lang="en-GB" smtClean="0"/>
              <a:t>20/06/2025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90F2B1-2FA5-4B9B-A4BB-774485947C72}" type="slidenum">
              <a:rPr lang="en-GB" smtClean="0"/>
              <a:t>‹#›</a:t>
            </a:fld>
            <a:endParaRPr lang="en-GB"/>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07342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E96F83-7AEE-4034-AE17-DB409013CC49}" type="datetimeFigureOut">
              <a:rPr lang="en-GB" smtClean="0"/>
              <a:t>20/06/2025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2388434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6E96F83-7AEE-4034-AE17-DB409013CC49}" type="datetimeFigureOut">
              <a:rPr lang="en-GB" smtClean="0"/>
              <a:t>20/06/2025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3563285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6E96F83-7AEE-4034-AE17-DB409013CC49}" type="datetimeFigureOut">
              <a:rPr lang="en-GB" smtClean="0"/>
              <a:t>20/06/2025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3056258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E96F83-7AEE-4034-AE17-DB409013CC49}" type="datetimeFigureOut">
              <a:rPr lang="en-GB" smtClean="0"/>
              <a:t>20/06/2025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2794220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E96F83-7AEE-4034-AE17-DB409013CC49}" type="datetimeFigureOut">
              <a:rPr lang="en-GB" smtClean="0"/>
              <a:t>20/06/2025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261367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E96F83-7AEE-4034-AE17-DB409013CC49}" type="datetimeFigureOut">
              <a:rPr lang="en-GB" smtClean="0"/>
              <a:t>20/06/2025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3768541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E96F83-7AEE-4034-AE17-DB409013CC49}" type="datetimeFigureOut">
              <a:rPr lang="en-GB" smtClean="0"/>
              <a:t>20/06/2025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1984031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E96F83-7AEE-4034-AE17-DB409013CC49}" type="datetimeFigureOut">
              <a:rPr lang="en-GB" smtClean="0"/>
              <a:t>20/06/2025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389906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E96F83-7AEE-4034-AE17-DB409013CC49}" type="datetimeFigureOut">
              <a:rPr lang="en-GB" smtClean="0"/>
              <a:t>20/06/2025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395131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E96F83-7AEE-4034-AE17-DB409013CC49}" type="datetimeFigureOut">
              <a:rPr lang="en-GB" smtClean="0"/>
              <a:t>20/06/2025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315751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E96F83-7AEE-4034-AE17-DB409013CC49}" type="datetimeFigureOut">
              <a:rPr lang="en-GB" smtClean="0"/>
              <a:t>20/06/2025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93893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E96F83-7AEE-4034-AE17-DB409013CC49}" type="datetimeFigureOut">
              <a:rPr lang="en-GB" smtClean="0"/>
              <a:t>20/06/2025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3566765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E96F83-7AEE-4034-AE17-DB409013CC49}" type="datetimeFigureOut">
              <a:rPr lang="en-GB" smtClean="0"/>
              <a:t>20/06/2025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90F2B1-2FA5-4B9B-A4BB-774485947C72}" type="slidenum">
              <a:rPr lang="en-GB" smtClean="0"/>
              <a:t>‹#›</a:t>
            </a:fld>
            <a:endParaRPr lang="en-GB"/>
          </a:p>
        </p:txBody>
      </p:sp>
    </p:spTree>
    <p:extLst>
      <p:ext uri="{BB962C8B-B14F-4D97-AF65-F5344CB8AC3E}">
        <p14:creationId xmlns:p14="http://schemas.microsoft.com/office/powerpoint/2010/main" val="1876805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6E96F83-7AEE-4034-AE17-DB409013CC49}" type="datetimeFigureOut">
              <a:rPr lang="en-GB" smtClean="0"/>
              <a:t>20/06/2025</a:t>
            </a:fld>
            <a:endParaRPr lang="en-GB"/>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490F2B1-2FA5-4B9B-A4BB-774485947C72}" type="slidenum">
              <a:rPr lang="en-GB" smtClean="0"/>
              <a:t>‹#›</a:t>
            </a:fld>
            <a:endParaRPr lang="en-GB"/>
          </a:p>
        </p:txBody>
      </p:sp>
    </p:spTree>
    <p:extLst>
      <p:ext uri="{BB962C8B-B14F-4D97-AF65-F5344CB8AC3E}">
        <p14:creationId xmlns:p14="http://schemas.microsoft.com/office/powerpoint/2010/main" val="13668603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ave 5">
            <a:extLst>
              <a:ext uri="{FF2B5EF4-FFF2-40B4-BE49-F238E27FC236}">
                <a16:creationId xmlns:a16="http://schemas.microsoft.com/office/drawing/2014/main" id="{710E814B-D57A-1BBE-1C46-7EEA912C485B}"/>
              </a:ext>
            </a:extLst>
          </p:cNvPr>
          <p:cNvSpPr/>
          <p:nvPr/>
        </p:nvSpPr>
        <p:spPr>
          <a:xfrm>
            <a:off x="134679" y="132907"/>
            <a:ext cx="11922642" cy="3854301"/>
          </a:xfrm>
          <a:prstGeom prst="wav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EB355FF-8A64-2B8A-429E-D5CB27A44950}"/>
              </a:ext>
            </a:extLst>
          </p:cNvPr>
          <p:cNvSpPr>
            <a:spLocks noGrp="1"/>
          </p:cNvSpPr>
          <p:nvPr>
            <p:ph type="title"/>
          </p:nvPr>
        </p:nvSpPr>
        <p:spPr>
          <a:xfrm>
            <a:off x="913806" y="691117"/>
            <a:ext cx="10355327" cy="2179676"/>
          </a:xfrm>
        </p:spPr>
        <p:txBody>
          <a:bodyPr>
            <a:normAutofit/>
          </a:bodyPr>
          <a:lstStyle/>
          <a:p>
            <a:r>
              <a:rPr lang="en-GB"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Logistic regression To predict heart disease</a:t>
            </a:r>
            <a:br>
              <a:rPr lang="en-GB"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endParaRPr lang="en-GB" dirty="0">
              <a:effectLst>
                <a:glow rad="228600">
                  <a:schemeClr val="accent4">
                    <a:satMod val="175000"/>
                    <a:alpha val="40000"/>
                  </a:schemeClr>
                </a:glow>
              </a:effectLst>
            </a:endParaRPr>
          </a:p>
        </p:txBody>
      </p:sp>
      <p:sp>
        <p:nvSpPr>
          <p:cNvPr id="3" name="Subtitle 2">
            <a:extLst>
              <a:ext uri="{FF2B5EF4-FFF2-40B4-BE49-F238E27FC236}">
                <a16:creationId xmlns:a16="http://schemas.microsoft.com/office/drawing/2014/main" id="{AB20E647-AE5F-DADD-9AD3-FC0C8FBDF8A9}"/>
              </a:ext>
            </a:extLst>
          </p:cNvPr>
          <p:cNvSpPr>
            <a:spLocks noGrp="1"/>
          </p:cNvSpPr>
          <p:nvPr>
            <p:ph type="body" sz="half" idx="2"/>
          </p:nvPr>
        </p:nvSpPr>
        <p:spPr/>
        <p:txBody>
          <a:bodyPr>
            <a:normAutofit fontScale="32500" lnSpcReduction="20000"/>
          </a:bodyPr>
          <a:lstStyle/>
          <a:p>
            <a:r>
              <a:rPr lang="en-GB" dirty="0"/>
              <a:t>                                    </a:t>
            </a:r>
          </a:p>
          <a:p>
            <a:r>
              <a:rPr lang="en-GB" dirty="0"/>
              <a:t>                              </a:t>
            </a:r>
          </a:p>
          <a:p>
            <a:r>
              <a:rPr lang="en-GB" sz="4500" dirty="0"/>
              <a:t>                                                                                                                                  Ayesha Ahmad Sumi</a:t>
            </a:r>
          </a:p>
          <a:p>
            <a:r>
              <a:rPr lang="en-GB" sz="4500" dirty="0"/>
              <a:t>                                                                                                                                   Date: 20/06/2025</a:t>
            </a:r>
          </a:p>
        </p:txBody>
      </p:sp>
      <mc:AlternateContent xmlns:mc="http://schemas.openxmlformats.org/markup-compatibility/2006">
        <mc:Choice xmlns:am3d="http://schemas.microsoft.com/office/drawing/2017/model3d" Requires="am3d">
          <p:graphicFrame>
            <p:nvGraphicFramePr>
              <p:cNvPr id="5" name="3D Model 4" descr="Beating heart">
                <a:extLst>
                  <a:ext uri="{FF2B5EF4-FFF2-40B4-BE49-F238E27FC236}">
                    <a16:creationId xmlns:a16="http://schemas.microsoft.com/office/drawing/2014/main" id="{72C1F06C-F0A2-7192-4553-C857BFF3117B}"/>
                  </a:ext>
                </a:extLst>
              </p:cNvPr>
              <p:cNvGraphicFramePr>
                <a:graphicFrameLocks noChangeAspect="1"/>
              </p:cNvGraphicFramePr>
              <p:nvPr>
                <p:extLst>
                  <p:ext uri="{D42A27DB-BD31-4B8C-83A1-F6EECF244321}">
                    <p14:modId xmlns:p14="http://schemas.microsoft.com/office/powerpoint/2010/main" val="3654195949"/>
                  </p:ext>
                </p:extLst>
              </p:nvPr>
            </p:nvGraphicFramePr>
            <p:xfrm>
              <a:off x="938260" y="2870792"/>
              <a:ext cx="3577980" cy="4320940"/>
            </p:xfrm>
            <a:graphic>
              <a:graphicData uri="http://schemas.microsoft.com/office/drawing/2017/model3d">
                <am3d:model3d r:embed="rId2">
                  <am3d:spPr>
                    <a:xfrm>
                      <a:off x="0" y="0"/>
                      <a:ext cx="3577980" cy="4320940"/>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103751" ay="103657" az="-3129"/>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55511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eating heart">
                <a:extLst>
                  <a:ext uri="{FF2B5EF4-FFF2-40B4-BE49-F238E27FC236}">
                    <a16:creationId xmlns:a16="http://schemas.microsoft.com/office/drawing/2014/main" id="{72C1F06C-F0A2-7192-4553-C857BFF3117B}"/>
                  </a:ext>
                </a:extLst>
              </p:cNvPr>
              <p:cNvPicPr>
                <a:picLocks noGrp="1" noRot="1" noChangeAspect="1" noMove="1" noResize="1" noEditPoints="1" noAdjustHandles="1" noChangeArrowheads="1" noChangeShapeType="1" noCrop="1"/>
              </p:cNvPicPr>
              <p:nvPr/>
            </p:nvPicPr>
            <p:blipFill>
              <a:blip r:embed="rId3"/>
              <a:stretch>
                <a:fillRect/>
              </a:stretch>
            </p:blipFill>
            <p:spPr>
              <a:xfrm>
                <a:off x="938260" y="2870792"/>
                <a:ext cx="3577980" cy="4320940"/>
              </a:xfrm>
              <a:prstGeom prst="rect">
                <a:avLst/>
              </a:prstGeom>
            </p:spPr>
          </p:pic>
        </mc:Fallback>
      </mc:AlternateContent>
    </p:spTree>
    <p:extLst>
      <p:ext uri="{BB962C8B-B14F-4D97-AF65-F5344CB8AC3E}">
        <p14:creationId xmlns:p14="http://schemas.microsoft.com/office/powerpoint/2010/main" val="91832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92DC-BE34-E3D9-6A6F-39070B2736F7}"/>
              </a:ext>
            </a:extLst>
          </p:cNvPr>
          <p:cNvSpPr>
            <a:spLocks noGrp="1"/>
          </p:cNvSpPr>
          <p:nvPr>
            <p:ph type="title"/>
          </p:nvPr>
        </p:nvSpPr>
        <p:spPr/>
        <p:txBody>
          <a:bodyPr/>
          <a:lstStyle/>
          <a:p>
            <a:r>
              <a:rPr lang="en-GB" dirty="0"/>
              <a:t>Diabetes distribution</a:t>
            </a:r>
          </a:p>
        </p:txBody>
      </p:sp>
      <p:pic>
        <p:nvPicPr>
          <p:cNvPr id="5" name="Content Placeholder 4">
            <a:extLst>
              <a:ext uri="{FF2B5EF4-FFF2-40B4-BE49-F238E27FC236}">
                <a16:creationId xmlns:a16="http://schemas.microsoft.com/office/drawing/2014/main" id="{2B20EBDF-54C1-C5F3-30CF-039EAE0F2EB2}"/>
              </a:ext>
            </a:extLst>
          </p:cNvPr>
          <p:cNvPicPr>
            <a:picLocks noGrp="1" noChangeAspect="1"/>
          </p:cNvPicPr>
          <p:nvPr>
            <p:ph idx="1"/>
          </p:nvPr>
        </p:nvPicPr>
        <p:blipFill>
          <a:blip r:embed="rId2"/>
          <a:stretch>
            <a:fillRect/>
          </a:stretch>
        </p:blipFill>
        <p:spPr>
          <a:xfrm>
            <a:off x="6090675" y="2349906"/>
            <a:ext cx="5524500" cy="4333875"/>
          </a:xfrm>
        </p:spPr>
      </p:pic>
      <p:sp>
        <p:nvSpPr>
          <p:cNvPr id="7" name="TextBox 6">
            <a:extLst>
              <a:ext uri="{FF2B5EF4-FFF2-40B4-BE49-F238E27FC236}">
                <a16:creationId xmlns:a16="http://schemas.microsoft.com/office/drawing/2014/main" id="{E410F16F-8707-AFC3-F225-E866A81406E5}"/>
              </a:ext>
            </a:extLst>
          </p:cNvPr>
          <p:cNvSpPr txBox="1"/>
          <p:nvPr/>
        </p:nvSpPr>
        <p:spPr>
          <a:xfrm>
            <a:off x="818707" y="2349906"/>
            <a:ext cx="4374395" cy="1754326"/>
          </a:xfrm>
          <a:prstGeom prst="rect">
            <a:avLst/>
          </a:prstGeom>
          <a:noFill/>
        </p:spPr>
        <p:txBody>
          <a:bodyPr wrap="square">
            <a:spAutoFit/>
          </a:bodyPr>
          <a:lstStyle/>
          <a:p>
            <a:r>
              <a:rPr lang="en-GB" dirty="0"/>
              <a:t>"Most individuals are non-diabetic, but the presence of diabetes is still notable. Even though it's a smaller subgroup, diabetes greatly increases heart disease risk and will likely be a key variable in model training."</a:t>
            </a:r>
          </a:p>
        </p:txBody>
      </p:sp>
    </p:spTree>
    <p:extLst>
      <p:ext uri="{BB962C8B-B14F-4D97-AF65-F5344CB8AC3E}">
        <p14:creationId xmlns:p14="http://schemas.microsoft.com/office/powerpoint/2010/main" val="2579256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Striped Right 2">
            <a:extLst>
              <a:ext uri="{FF2B5EF4-FFF2-40B4-BE49-F238E27FC236}">
                <a16:creationId xmlns:a16="http://schemas.microsoft.com/office/drawing/2014/main" id="{60EAF29E-589E-CA59-E953-759B177DED03}"/>
              </a:ext>
            </a:extLst>
          </p:cNvPr>
          <p:cNvSpPr/>
          <p:nvPr/>
        </p:nvSpPr>
        <p:spPr>
          <a:xfrm>
            <a:off x="818708" y="988829"/>
            <a:ext cx="11373292" cy="5369441"/>
          </a:xfrm>
          <a:prstGeom prst="strip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87D3D178-D40E-C238-C188-7B1AF7AB3398}"/>
              </a:ext>
            </a:extLst>
          </p:cNvPr>
          <p:cNvSpPr>
            <a:spLocks noGrp="1"/>
          </p:cNvSpPr>
          <p:nvPr>
            <p:ph type="title"/>
          </p:nvPr>
        </p:nvSpPr>
        <p:spPr>
          <a:xfrm>
            <a:off x="1137684" y="2392326"/>
            <a:ext cx="9750056" cy="2413590"/>
          </a:xfrm>
        </p:spPr>
        <p:txBody>
          <a:bodyPr>
            <a:normAutofit/>
          </a:bodyPr>
          <a:lstStyle/>
          <a:p>
            <a:r>
              <a:rPr lang="en-GB" dirty="0"/>
              <a:t>Numerica value distribution</a:t>
            </a:r>
          </a:p>
        </p:txBody>
      </p:sp>
    </p:spTree>
    <p:extLst>
      <p:ext uri="{BB962C8B-B14F-4D97-AF65-F5344CB8AC3E}">
        <p14:creationId xmlns:p14="http://schemas.microsoft.com/office/powerpoint/2010/main" val="643687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5D43B3-9A6D-9015-A3E1-AA12864309F5}"/>
              </a:ext>
            </a:extLst>
          </p:cNvPr>
          <p:cNvSpPr>
            <a:spLocks noGrp="1"/>
          </p:cNvSpPr>
          <p:nvPr>
            <p:ph idx="1"/>
          </p:nvPr>
        </p:nvSpPr>
        <p:spPr>
          <a:xfrm>
            <a:off x="510363" y="1626781"/>
            <a:ext cx="5220586" cy="5156791"/>
          </a:xfrm>
        </p:spPr>
        <p:txBody>
          <a:bodyPr>
            <a:normAutofit/>
          </a:bodyPr>
          <a:lstStyle/>
          <a:p>
            <a:r>
              <a:rPr lang="en-GB" dirty="0"/>
              <a:t>"Age is fairly normally distributed between 30 and 70, with a peak around the 40s. This shows a middle-aged population, which aligns with CHD risk studies.“</a:t>
            </a:r>
          </a:p>
          <a:p>
            <a:r>
              <a:rPr lang="en-GB" dirty="0"/>
              <a:t>"Cholesterol is right-skewed, meaning most people have normal levels, but a few have very high values.“</a:t>
            </a:r>
          </a:p>
          <a:p>
            <a:r>
              <a:rPr lang="en-GB" dirty="0"/>
              <a:t>"Systolic BP shows a wider distribution, with many patients above 120 mmHg — indicating prehypertension or hypertension, a key CHD risk factor.“</a:t>
            </a:r>
          </a:p>
        </p:txBody>
      </p:sp>
      <p:pic>
        <p:nvPicPr>
          <p:cNvPr id="4" name="Picture 3">
            <a:extLst>
              <a:ext uri="{FF2B5EF4-FFF2-40B4-BE49-F238E27FC236}">
                <a16:creationId xmlns:a16="http://schemas.microsoft.com/office/drawing/2014/main" id="{FC9727D2-F4AE-92BC-33B3-21771D378556}"/>
              </a:ext>
            </a:extLst>
          </p:cNvPr>
          <p:cNvPicPr>
            <a:picLocks noChangeAspect="1"/>
          </p:cNvPicPr>
          <p:nvPr/>
        </p:nvPicPr>
        <p:blipFill>
          <a:blip r:embed="rId2"/>
          <a:stretch>
            <a:fillRect/>
          </a:stretch>
        </p:blipFill>
        <p:spPr>
          <a:xfrm>
            <a:off x="5630513" y="609599"/>
            <a:ext cx="6428761" cy="6003852"/>
          </a:xfrm>
          <a:prstGeom prst="rect">
            <a:avLst/>
          </a:prstGeom>
        </p:spPr>
      </p:pic>
    </p:spTree>
    <p:extLst>
      <p:ext uri="{BB962C8B-B14F-4D97-AF65-F5344CB8AC3E}">
        <p14:creationId xmlns:p14="http://schemas.microsoft.com/office/powerpoint/2010/main" val="3224622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613E-5DF3-589B-6760-2A8806267F82}"/>
              </a:ext>
            </a:extLst>
          </p:cNvPr>
          <p:cNvSpPr>
            <a:spLocks noGrp="1"/>
          </p:cNvSpPr>
          <p:nvPr>
            <p:ph idx="1"/>
          </p:nvPr>
        </p:nvSpPr>
        <p:spPr>
          <a:xfrm>
            <a:off x="243944" y="394854"/>
            <a:ext cx="5593330" cy="6388718"/>
          </a:xfrm>
        </p:spPr>
        <p:txBody>
          <a:bodyPr>
            <a:normAutofit fontScale="92500"/>
          </a:bodyPr>
          <a:lstStyle/>
          <a:p>
            <a:r>
              <a:rPr lang="en-GB" dirty="0"/>
              <a:t>"Diastolic BP is more tightly grouped but still shows values that suggest elevated pressure in some patients. The pattern is similar to systolic, just with a lower range.“</a:t>
            </a:r>
          </a:p>
          <a:p>
            <a:r>
              <a:rPr lang="en-GB" dirty="0"/>
              <a:t>"BMI is skewed to the right. Most people are in the overweight category, and a small number are severely obese. This is important since obesity is a CHD risk factor.“</a:t>
            </a:r>
          </a:p>
          <a:p>
            <a:r>
              <a:rPr lang="en-GB" dirty="0"/>
              <a:t>"Heart rate is broadly distributed. Some high values may indicate stress, cardiovascular issues, or measurement noise. Could need outlier filtering.“</a:t>
            </a:r>
          </a:p>
          <a:p>
            <a:r>
              <a:rPr lang="en-GB" dirty="0"/>
              <a:t>“glucose is Very right-skewed, with extreme high values. This suggests either measurement errors, untreated diabetes, or outliers. We’ll consider treating these before </a:t>
            </a:r>
            <a:r>
              <a:rPr lang="en-GB" dirty="0" err="1"/>
              <a:t>modeling</a:t>
            </a:r>
            <a:r>
              <a:rPr lang="en-GB" dirty="0"/>
              <a:t>."</a:t>
            </a:r>
          </a:p>
          <a:p>
            <a:endParaRPr lang="en-GB" dirty="0"/>
          </a:p>
          <a:p>
            <a:endParaRPr lang="en-GB" dirty="0"/>
          </a:p>
        </p:txBody>
      </p:sp>
      <p:pic>
        <p:nvPicPr>
          <p:cNvPr id="5" name="Picture 4">
            <a:extLst>
              <a:ext uri="{FF2B5EF4-FFF2-40B4-BE49-F238E27FC236}">
                <a16:creationId xmlns:a16="http://schemas.microsoft.com/office/drawing/2014/main" id="{B48B3C51-8535-5A2D-B78C-0CC1222F0199}"/>
              </a:ext>
            </a:extLst>
          </p:cNvPr>
          <p:cNvPicPr>
            <a:picLocks noChangeAspect="1"/>
          </p:cNvPicPr>
          <p:nvPr/>
        </p:nvPicPr>
        <p:blipFill>
          <a:blip r:embed="rId2"/>
          <a:stretch>
            <a:fillRect/>
          </a:stretch>
        </p:blipFill>
        <p:spPr>
          <a:xfrm>
            <a:off x="6007395" y="394854"/>
            <a:ext cx="6060557" cy="5853546"/>
          </a:xfrm>
          <a:prstGeom prst="rect">
            <a:avLst/>
          </a:prstGeom>
        </p:spPr>
      </p:pic>
    </p:spTree>
    <p:extLst>
      <p:ext uri="{BB962C8B-B14F-4D97-AF65-F5344CB8AC3E}">
        <p14:creationId xmlns:p14="http://schemas.microsoft.com/office/powerpoint/2010/main" val="761677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895C27-BBF6-E4F2-2DA2-A14D30B85D58}"/>
              </a:ext>
            </a:extLst>
          </p:cNvPr>
          <p:cNvSpPr>
            <a:spLocks noGrp="1"/>
          </p:cNvSpPr>
          <p:nvPr>
            <p:ph idx="1"/>
          </p:nvPr>
        </p:nvSpPr>
        <p:spPr>
          <a:xfrm>
            <a:off x="7171659" y="2732567"/>
            <a:ext cx="3503429" cy="3668231"/>
          </a:xfrm>
          <a:ln/>
        </p:spPr>
        <p:style>
          <a:lnRef idx="1">
            <a:schemeClr val="accent5"/>
          </a:lnRef>
          <a:fillRef idx="2">
            <a:schemeClr val="accent5"/>
          </a:fillRef>
          <a:effectRef idx="1">
            <a:schemeClr val="accent5"/>
          </a:effectRef>
          <a:fontRef idx="minor">
            <a:schemeClr val="dk1"/>
          </a:fontRef>
        </p:style>
        <p:txBody>
          <a:bodyPr>
            <a:noAutofit/>
          </a:bodyPr>
          <a:lstStyle/>
          <a:p>
            <a:pPr marL="0" indent="0">
              <a:buNone/>
            </a:pPr>
            <a:r>
              <a:rPr lang="en-GB" sz="4800" dirty="0"/>
              <a:t>Feature distribution by CHD outcome</a:t>
            </a:r>
          </a:p>
        </p:txBody>
      </p:sp>
      <p:sp>
        <p:nvSpPr>
          <p:cNvPr id="4" name="Arrow: Curved Down 3">
            <a:extLst>
              <a:ext uri="{FF2B5EF4-FFF2-40B4-BE49-F238E27FC236}">
                <a16:creationId xmlns:a16="http://schemas.microsoft.com/office/drawing/2014/main" id="{4216B774-D8D2-8A97-A685-FD65CBBF821D}"/>
              </a:ext>
            </a:extLst>
          </p:cNvPr>
          <p:cNvSpPr/>
          <p:nvPr/>
        </p:nvSpPr>
        <p:spPr>
          <a:xfrm>
            <a:off x="349395" y="457201"/>
            <a:ext cx="8888819" cy="2360428"/>
          </a:xfrm>
          <a:prstGeom prst="curvedDown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58925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9D7FD5-53FB-DD2C-BA2F-7B91B4F7E4F6}"/>
              </a:ext>
            </a:extLst>
          </p:cNvPr>
          <p:cNvPicPr>
            <a:picLocks noGrp="1" noChangeAspect="1"/>
          </p:cNvPicPr>
          <p:nvPr>
            <p:ph idx="1"/>
          </p:nvPr>
        </p:nvPicPr>
        <p:blipFill>
          <a:blip r:embed="rId2"/>
          <a:stretch>
            <a:fillRect/>
          </a:stretch>
        </p:blipFill>
        <p:spPr>
          <a:xfrm>
            <a:off x="5279537" y="1435395"/>
            <a:ext cx="6074263" cy="4316791"/>
          </a:xfrm>
        </p:spPr>
      </p:pic>
      <p:sp>
        <p:nvSpPr>
          <p:cNvPr id="7" name="TextBox 6">
            <a:extLst>
              <a:ext uri="{FF2B5EF4-FFF2-40B4-BE49-F238E27FC236}">
                <a16:creationId xmlns:a16="http://schemas.microsoft.com/office/drawing/2014/main" id="{659D37BA-EC13-8296-54A6-F4985218F3DF}"/>
              </a:ext>
            </a:extLst>
          </p:cNvPr>
          <p:cNvSpPr txBox="1"/>
          <p:nvPr/>
        </p:nvSpPr>
        <p:spPr>
          <a:xfrm>
            <a:off x="1362974" y="2008860"/>
            <a:ext cx="4048998" cy="1200329"/>
          </a:xfrm>
          <a:prstGeom prst="rect">
            <a:avLst/>
          </a:prstGeom>
          <a:noFill/>
        </p:spPr>
        <p:txBody>
          <a:bodyPr wrap="square">
            <a:spAutoFit/>
          </a:bodyPr>
          <a:lstStyle/>
          <a:p>
            <a:r>
              <a:rPr lang="en-GB" dirty="0"/>
              <a:t>"CHD patients are mostly in the higher age bracket. Age is a strong, intuitive predictor of heart disease risk."</a:t>
            </a:r>
          </a:p>
        </p:txBody>
      </p:sp>
    </p:spTree>
    <p:extLst>
      <p:ext uri="{BB962C8B-B14F-4D97-AF65-F5344CB8AC3E}">
        <p14:creationId xmlns:p14="http://schemas.microsoft.com/office/powerpoint/2010/main" val="9603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0B241D-3777-4B01-01B7-858FCDDBD35E}"/>
              </a:ext>
            </a:extLst>
          </p:cNvPr>
          <p:cNvPicPr>
            <a:picLocks noGrp="1" noChangeAspect="1"/>
          </p:cNvPicPr>
          <p:nvPr>
            <p:ph idx="1"/>
          </p:nvPr>
        </p:nvPicPr>
        <p:blipFill>
          <a:blip r:embed="rId2"/>
          <a:stretch>
            <a:fillRect/>
          </a:stretch>
        </p:blipFill>
        <p:spPr>
          <a:xfrm>
            <a:off x="5969385" y="1158949"/>
            <a:ext cx="5467702" cy="3823500"/>
          </a:xfrm>
        </p:spPr>
      </p:pic>
      <p:sp>
        <p:nvSpPr>
          <p:cNvPr id="7" name="TextBox 6">
            <a:extLst>
              <a:ext uri="{FF2B5EF4-FFF2-40B4-BE49-F238E27FC236}">
                <a16:creationId xmlns:a16="http://schemas.microsoft.com/office/drawing/2014/main" id="{B9D9F891-A500-1997-0BCE-901444C225D4}"/>
              </a:ext>
            </a:extLst>
          </p:cNvPr>
          <p:cNvSpPr txBox="1"/>
          <p:nvPr/>
        </p:nvSpPr>
        <p:spPr>
          <a:xfrm>
            <a:off x="754913" y="1286539"/>
            <a:ext cx="4603896" cy="1200329"/>
          </a:xfrm>
          <a:prstGeom prst="rect">
            <a:avLst/>
          </a:prstGeom>
          <a:noFill/>
        </p:spPr>
        <p:txBody>
          <a:bodyPr wrap="square">
            <a:spAutoFit/>
          </a:bodyPr>
          <a:lstStyle/>
          <a:p>
            <a:r>
              <a:rPr lang="en-GB" dirty="0"/>
              <a:t>"Participants who developed CHD within 10 years typically had higher systolic blood pressure — confirming its relevance as a clinical risk factor."</a:t>
            </a:r>
          </a:p>
        </p:txBody>
      </p:sp>
    </p:spTree>
    <p:extLst>
      <p:ext uri="{BB962C8B-B14F-4D97-AF65-F5344CB8AC3E}">
        <p14:creationId xmlns:p14="http://schemas.microsoft.com/office/powerpoint/2010/main" val="1292687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62D9BE-C686-4D45-6E31-0F838090BA2B}"/>
              </a:ext>
            </a:extLst>
          </p:cNvPr>
          <p:cNvPicPr>
            <a:picLocks noGrp="1" noChangeAspect="1"/>
          </p:cNvPicPr>
          <p:nvPr>
            <p:ph idx="1"/>
          </p:nvPr>
        </p:nvPicPr>
        <p:blipFill>
          <a:blip r:embed="rId2"/>
          <a:stretch>
            <a:fillRect/>
          </a:stretch>
        </p:blipFill>
        <p:spPr>
          <a:xfrm>
            <a:off x="6181119" y="766430"/>
            <a:ext cx="5519484" cy="3922527"/>
          </a:xfrm>
        </p:spPr>
      </p:pic>
      <p:sp>
        <p:nvSpPr>
          <p:cNvPr id="7" name="TextBox 6">
            <a:extLst>
              <a:ext uri="{FF2B5EF4-FFF2-40B4-BE49-F238E27FC236}">
                <a16:creationId xmlns:a16="http://schemas.microsoft.com/office/drawing/2014/main" id="{E6CF018E-C668-EE05-50D7-D0A89CA509DF}"/>
              </a:ext>
            </a:extLst>
          </p:cNvPr>
          <p:cNvSpPr txBox="1"/>
          <p:nvPr/>
        </p:nvSpPr>
        <p:spPr>
          <a:xfrm>
            <a:off x="871870" y="1084521"/>
            <a:ext cx="4821564" cy="1200329"/>
          </a:xfrm>
          <a:prstGeom prst="rect">
            <a:avLst/>
          </a:prstGeom>
          <a:noFill/>
        </p:spPr>
        <p:txBody>
          <a:bodyPr wrap="square">
            <a:spAutoFit/>
          </a:bodyPr>
          <a:lstStyle/>
          <a:p>
            <a:r>
              <a:rPr lang="en-GB" dirty="0"/>
              <a:t>"Cholesterol appears slightly higher in CHD patients but with less separation than other features, suggesting it's a moderate predictor."</a:t>
            </a:r>
          </a:p>
        </p:txBody>
      </p:sp>
    </p:spTree>
    <p:extLst>
      <p:ext uri="{BB962C8B-B14F-4D97-AF65-F5344CB8AC3E}">
        <p14:creationId xmlns:p14="http://schemas.microsoft.com/office/powerpoint/2010/main" val="183874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0CAD51-F825-C385-FDC0-099A7CC58251}"/>
              </a:ext>
            </a:extLst>
          </p:cNvPr>
          <p:cNvPicPr>
            <a:picLocks noGrp="1" noChangeAspect="1"/>
          </p:cNvPicPr>
          <p:nvPr>
            <p:ph idx="1"/>
          </p:nvPr>
        </p:nvPicPr>
        <p:blipFill>
          <a:blip r:embed="rId2"/>
          <a:stretch>
            <a:fillRect/>
          </a:stretch>
        </p:blipFill>
        <p:spPr>
          <a:xfrm>
            <a:off x="6374750" y="891664"/>
            <a:ext cx="5294952" cy="4413983"/>
          </a:xfrm>
        </p:spPr>
      </p:pic>
      <p:sp>
        <p:nvSpPr>
          <p:cNvPr id="7" name="TextBox 6">
            <a:extLst>
              <a:ext uri="{FF2B5EF4-FFF2-40B4-BE49-F238E27FC236}">
                <a16:creationId xmlns:a16="http://schemas.microsoft.com/office/drawing/2014/main" id="{C46367B8-3909-FDFD-EDFA-E0773FC3D62D}"/>
              </a:ext>
            </a:extLst>
          </p:cNvPr>
          <p:cNvSpPr txBox="1"/>
          <p:nvPr/>
        </p:nvSpPr>
        <p:spPr>
          <a:xfrm>
            <a:off x="829340" y="1020727"/>
            <a:ext cx="4795083" cy="1200329"/>
          </a:xfrm>
          <a:prstGeom prst="rect">
            <a:avLst/>
          </a:prstGeom>
          <a:noFill/>
        </p:spPr>
        <p:txBody>
          <a:bodyPr wrap="square">
            <a:spAutoFit/>
          </a:bodyPr>
          <a:lstStyle/>
          <a:p>
            <a:r>
              <a:rPr lang="en-GB" dirty="0"/>
              <a:t>"On average, CHD patients smoke more cigarettes per day. While the overlap is considerable, heavy smoking increases the likelihood of CHD."</a:t>
            </a:r>
          </a:p>
        </p:txBody>
      </p:sp>
    </p:spTree>
    <p:extLst>
      <p:ext uri="{BB962C8B-B14F-4D97-AF65-F5344CB8AC3E}">
        <p14:creationId xmlns:p14="http://schemas.microsoft.com/office/powerpoint/2010/main" val="363106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F55DE1-011D-7617-316F-54B7B8479AE1}"/>
              </a:ext>
            </a:extLst>
          </p:cNvPr>
          <p:cNvPicPr>
            <a:picLocks noGrp="1" noChangeAspect="1"/>
          </p:cNvPicPr>
          <p:nvPr>
            <p:ph idx="1"/>
          </p:nvPr>
        </p:nvPicPr>
        <p:blipFill>
          <a:blip r:embed="rId2"/>
          <a:stretch>
            <a:fillRect/>
          </a:stretch>
        </p:blipFill>
        <p:spPr>
          <a:xfrm>
            <a:off x="6191753" y="2001328"/>
            <a:ext cx="5200310" cy="3695700"/>
          </a:xfrm>
        </p:spPr>
      </p:pic>
      <p:sp>
        <p:nvSpPr>
          <p:cNvPr id="7" name="TextBox 6">
            <a:extLst>
              <a:ext uri="{FF2B5EF4-FFF2-40B4-BE49-F238E27FC236}">
                <a16:creationId xmlns:a16="http://schemas.microsoft.com/office/drawing/2014/main" id="{515C726A-3E09-4F31-D655-A02CADE8FAD1}"/>
              </a:ext>
            </a:extLst>
          </p:cNvPr>
          <p:cNvSpPr txBox="1"/>
          <p:nvPr/>
        </p:nvSpPr>
        <p:spPr>
          <a:xfrm>
            <a:off x="1466492" y="2001328"/>
            <a:ext cx="2881222" cy="2031325"/>
          </a:xfrm>
          <a:prstGeom prst="rect">
            <a:avLst/>
          </a:prstGeom>
          <a:noFill/>
        </p:spPr>
        <p:txBody>
          <a:bodyPr wrap="square">
            <a:spAutoFit/>
          </a:bodyPr>
          <a:lstStyle/>
          <a:p>
            <a:r>
              <a:rPr lang="en-GB" dirty="0"/>
              <a:t>"Glucose levels are more elevated among CHD patients, especially with extreme values, which may represent undiagnosed or uncontrolled diabetes — a known CHD risk factor."</a:t>
            </a:r>
          </a:p>
        </p:txBody>
      </p:sp>
    </p:spTree>
    <p:extLst>
      <p:ext uri="{BB962C8B-B14F-4D97-AF65-F5344CB8AC3E}">
        <p14:creationId xmlns:p14="http://schemas.microsoft.com/office/powerpoint/2010/main" val="3671045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14B6-A536-76D2-EA45-802FBE894214}"/>
              </a:ext>
            </a:extLst>
          </p:cNvPr>
          <p:cNvSpPr>
            <a:spLocks noGrp="1"/>
          </p:cNvSpPr>
          <p:nvPr>
            <p:ph type="title"/>
          </p:nvPr>
        </p:nvSpPr>
        <p:spPr/>
        <p:txBody>
          <a:bodyPr/>
          <a:lstStyle/>
          <a:p>
            <a:r>
              <a:rPr lang="en-GB" dirty="0"/>
              <a:t>O</a:t>
            </a:r>
          </a:p>
        </p:txBody>
      </p:sp>
      <p:sp>
        <p:nvSpPr>
          <p:cNvPr id="4" name="Callout: Down Arrow 3">
            <a:extLst>
              <a:ext uri="{FF2B5EF4-FFF2-40B4-BE49-F238E27FC236}">
                <a16:creationId xmlns:a16="http://schemas.microsoft.com/office/drawing/2014/main" id="{3E5B903E-1445-287A-259E-E4DD3AC0E397}"/>
              </a:ext>
            </a:extLst>
          </p:cNvPr>
          <p:cNvSpPr/>
          <p:nvPr/>
        </p:nvSpPr>
        <p:spPr>
          <a:xfrm>
            <a:off x="287079" y="212651"/>
            <a:ext cx="11717079" cy="2392325"/>
          </a:xfrm>
          <a:prstGeom prst="down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6600" dirty="0"/>
              <a:t>Objectives</a:t>
            </a:r>
          </a:p>
        </p:txBody>
      </p:sp>
      <p:sp>
        <p:nvSpPr>
          <p:cNvPr id="6" name="Scroll: Vertical 5">
            <a:extLst>
              <a:ext uri="{FF2B5EF4-FFF2-40B4-BE49-F238E27FC236}">
                <a16:creationId xmlns:a16="http://schemas.microsoft.com/office/drawing/2014/main" id="{0CAAF3C3-4092-FE62-95DC-3AFC25192DEF}"/>
              </a:ext>
            </a:extLst>
          </p:cNvPr>
          <p:cNvSpPr/>
          <p:nvPr/>
        </p:nvSpPr>
        <p:spPr>
          <a:xfrm>
            <a:off x="0" y="2945219"/>
            <a:ext cx="12191999" cy="3466214"/>
          </a:xfrm>
          <a:prstGeom prst="vertic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1B691731-31A3-ED12-DD6A-600C50796E63}"/>
              </a:ext>
            </a:extLst>
          </p:cNvPr>
          <p:cNvSpPr>
            <a:spLocks noGrp="1"/>
          </p:cNvSpPr>
          <p:nvPr>
            <p:ph idx="1"/>
          </p:nvPr>
        </p:nvSpPr>
        <p:spPr>
          <a:xfrm>
            <a:off x="1052623" y="3561906"/>
            <a:ext cx="10502014" cy="2686493"/>
          </a:xfrm>
        </p:spPr>
        <p:txBody>
          <a:bodyPr/>
          <a:lstStyle/>
          <a:p>
            <a:r>
              <a:rPr lang="en-GB" dirty="0">
                <a:solidFill>
                  <a:schemeClr val="tx2">
                    <a:lumMod val="10000"/>
                  </a:schemeClr>
                </a:solidFill>
              </a:rPr>
              <a:t>World Health Organization has estimated 12 million deaths occur worldwide, every year due to Heart diseases. Half the deaths in the developed countries are due to cardio vascular diseases. This Exploratory Data Analysis intends to pinpoint the most relevant/risk factors of heart disease as well as predict the overall risk using logistic regression.</a:t>
            </a:r>
          </a:p>
        </p:txBody>
      </p:sp>
    </p:spTree>
    <p:extLst>
      <p:ext uri="{BB962C8B-B14F-4D97-AF65-F5344CB8AC3E}">
        <p14:creationId xmlns:p14="http://schemas.microsoft.com/office/powerpoint/2010/main" val="905774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E8951-CCC5-7014-618E-58A4C5BE3607}"/>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EBAC5354-F3B4-EBD5-2A37-A7365C0D66F2}"/>
              </a:ext>
            </a:extLst>
          </p:cNvPr>
          <p:cNvSpPr>
            <a:spLocks noGrp="1"/>
          </p:cNvSpPr>
          <p:nvPr>
            <p:ph idx="1"/>
          </p:nvPr>
        </p:nvSpPr>
        <p:spPr>
          <a:xfrm>
            <a:off x="913796" y="2096064"/>
            <a:ext cx="4402484" cy="4379164"/>
          </a:xfrm>
        </p:spPr>
        <p:txBody>
          <a:bodyPr/>
          <a:lstStyle/>
          <a:p>
            <a:r>
              <a:rPr lang="en-GB" dirty="0"/>
              <a:t>"This bar chart shows the number of patients who developed coronary heart disease (CHD) within a 10-year period compared to those who did not."</a:t>
            </a:r>
          </a:p>
        </p:txBody>
      </p:sp>
      <p:pic>
        <p:nvPicPr>
          <p:cNvPr id="5" name="Picture 4">
            <a:extLst>
              <a:ext uri="{FF2B5EF4-FFF2-40B4-BE49-F238E27FC236}">
                <a16:creationId xmlns:a16="http://schemas.microsoft.com/office/drawing/2014/main" id="{990546BC-3EA4-7AF3-7791-0FA857C47214}"/>
              </a:ext>
            </a:extLst>
          </p:cNvPr>
          <p:cNvPicPr>
            <a:picLocks noChangeAspect="1"/>
          </p:cNvPicPr>
          <p:nvPr/>
        </p:nvPicPr>
        <p:blipFill>
          <a:blip r:embed="rId2"/>
          <a:stretch>
            <a:fillRect/>
          </a:stretch>
        </p:blipFill>
        <p:spPr>
          <a:xfrm>
            <a:off x="6592186" y="2230402"/>
            <a:ext cx="5252483" cy="4362231"/>
          </a:xfrm>
          <a:prstGeom prst="rect">
            <a:avLst/>
          </a:prstGeom>
        </p:spPr>
      </p:pic>
      <p:sp>
        <p:nvSpPr>
          <p:cNvPr id="4" name="Wave 3">
            <a:extLst>
              <a:ext uri="{FF2B5EF4-FFF2-40B4-BE49-F238E27FC236}">
                <a16:creationId xmlns:a16="http://schemas.microsoft.com/office/drawing/2014/main" id="{D2E1842B-7A5E-02F8-8F8D-23590106F42B}"/>
              </a:ext>
            </a:extLst>
          </p:cNvPr>
          <p:cNvSpPr/>
          <p:nvPr/>
        </p:nvSpPr>
        <p:spPr>
          <a:xfrm>
            <a:off x="581852" y="489893"/>
            <a:ext cx="10696353" cy="1446028"/>
          </a:xfrm>
          <a:prstGeom prst="wav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800" i="1" dirty="0"/>
              <a:t>10-year CHD count</a:t>
            </a:r>
          </a:p>
        </p:txBody>
      </p:sp>
    </p:spTree>
    <p:extLst>
      <p:ext uri="{BB962C8B-B14F-4D97-AF65-F5344CB8AC3E}">
        <p14:creationId xmlns:p14="http://schemas.microsoft.com/office/powerpoint/2010/main" val="3659968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E0F442D-CD30-BB50-A2BB-0EEC83EA4756}"/>
              </a:ext>
            </a:extLst>
          </p:cNvPr>
          <p:cNvGraphicFramePr>
            <a:graphicFrameLocks noGrp="1"/>
          </p:cNvGraphicFramePr>
          <p:nvPr>
            <p:ph idx="1"/>
            <p:extLst>
              <p:ext uri="{D42A27DB-BD31-4B8C-83A1-F6EECF244321}">
                <p14:modId xmlns:p14="http://schemas.microsoft.com/office/powerpoint/2010/main" val="2237657997"/>
              </p:ext>
            </p:extLst>
          </p:nvPr>
        </p:nvGraphicFramePr>
        <p:xfrm>
          <a:off x="797442" y="3429000"/>
          <a:ext cx="10556358" cy="3099391"/>
        </p:xfrm>
        <a:graphic>
          <a:graphicData uri="http://schemas.openxmlformats.org/drawingml/2006/table">
            <a:tbl>
              <a:tblPr/>
              <a:tblGrid>
                <a:gridCol w="3518786">
                  <a:extLst>
                    <a:ext uri="{9D8B030D-6E8A-4147-A177-3AD203B41FA5}">
                      <a16:colId xmlns:a16="http://schemas.microsoft.com/office/drawing/2014/main" val="1046079009"/>
                    </a:ext>
                  </a:extLst>
                </a:gridCol>
                <a:gridCol w="3518786">
                  <a:extLst>
                    <a:ext uri="{9D8B030D-6E8A-4147-A177-3AD203B41FA5}">
                      <a16:colId xmlns:a16="http://schemas.microsoft.com/office/drawing/2014/main" val="1704665788"/>
                    </a:ext>
                  </a:extLst>
                </a:gridCol>
                <a:gridCol w="3518786">
                  <a:extLst>
                    <a:ext uri="{9D8B030D-6E8A-4147-A177-3AD203B41FA5}">
                      <a16:colId xmlns:a16="http://schemas.microsoft.com/office/drawing/2014/main" val="1264014524"/>
                    </a:ext>
                  </a:extLst>
                </a:gridCol>
              </a:tblGrid>
              <a:tr h="459169">
                <a:tc>
                  <a:txBody>
                    <a:bodyPr/>
                    <a:lstStyle/>
                    <a:p>
                      <a:r>
                        <a:rPr lang="en-GB"/>
                        <a:t>Feature</a:t>
                      </a:r>
                    </a:p>
                  </a:txBody>
                  <a:tcPr anchor="ctr">
                    <a:lnL>
                      <a:noFill/>
                    </a:lnL>
                    <a:lnR>
                      <a:noFill/>
                    </a:lnR>
                    <a:lnT>
                      <a:noFill/>
                    </a:lnT>
                    <a:lnB>
                      <a:noFill/>
                    </a:lnB>
                    <a:noFill/>
                  </a:tcPr>
                </a:tc>
                <a:tc>
                  <a:txBody>
                    <a:bodyPr/>
                    <a:lstStyle/>
                    <a:p>
                      <a:r>
                        <a:rPr lang="en-GB"/>
                        <a:t>CHD Group Trend</a:t>
                      </a:r>
                    </a:p>
                  </a:txBody>
                  <a:tcPr anchor="ctr">
                    <a:lnL>
                      <a:noFill/>
                    </a:lnL>
                    <a:lnR>
                      <a:noFill/>
                    </a:lnR>
                    <a:lnT>
                      <a:noFill/>
                    </a:lnT>
                    <a:lnB>
                      <a:noFill/>
                    </a:lnB>
                    <a:noFill/>
                  </a:tcPr>
                </a:tc>
                <a:tc>
                  <a:txBody>
                    <a:bodyPr/>
                    <a:lstStyle/>
                    <a:p>
                      <a:r>
                        <a:rPr lang="en-GB"/>
                        <a:t>Insight</a:t>
                      </a:r>
                    </a:p>
                  </a:txBody>
                  <a:tcPr anchor="ctr">
                    <a:lnL>
                      <a:noFill/>
                    </a:lnL>
                    <a:lnR>
                      <a:noFill/>
                    </a:lnR>
                    <a:lnT>
                      <a:noFill/>
                    </a:lnT>
                    <a:lnB>
                      <a:noFill/>
                    </a:lnB>
                    <a:noFill/>
                  </a:tcPr>
                </a:tc>
                <a:extLst>
                  <a:ext uri="{0D108BD9-81ED-4DB2-BD59-A6C34878D82A}">
                    <a16:rowId xmlns:a16="http://schemas.microsoft.com/office/drawing/2014/main" val="1619288392"/>
                  </a:ext>
                </a:extLst>
              </a:tr>
              <a:tr h="459169">
                <a:tc>
                  <a:txBody>
                    <a:bodyPr/>
                    <a:lstStyle/>
                    <a:p>
                      <a:r>
                        <a:rPr lang="en-GB" dirty="0"/>
                        <a:t>Age</a:t>
                      </a:r>
                    </a:p>
                  </a:txBody>
                  <a:tcPr anchor="ctr">
                    <a:lnL>
                      <a:noFill/>
                    </a:lnL>
                    <a:lnR>
                      <a:noFill/>
                    </a:lnR>
                    <a:lnT>
                      <a:noFill/>
                    </a:lnT>
                    <a:lnB>
                      <a:noFill/>
                    </a:lnB>
                    <a:noFill/>
                  </a:tcPr>
                </a:tc>
                <a:tc>
                  <a:txBody>
                    <a:bodyPr/>
                    <a:lstStyle/>
                    <a:p>
                      <a:r>
                        <a:rPr lang="en-GB"/>
                        <a:t>Older</a:t>
                      </a:r>
                    </a:p>
                  </a:txBody>
                  <a:tcPr anchor="ctr">
                    <a:lnL>
                      <a:noFill/>
                    </a:lnL>
                    <a:lnR>
                      <a:noFill/>
                    </a:lnR>
                    <a:lnT>
                      <a:noFill/>
                    </a:lnT>
                    <a:lnB>
                      <a:noFill/>
                    </a:lnB>
                    <a:noFill/>
                  </a:tcPr>
                </a:tc>
                <a:tc>
                  <a:txBody>
                    <a:bodyPr/>
                    <a:lstStyle/>
                    <a:p>
                      <a:r>
                        <a:rPr lang="en-GB"/>
                        <a:t>Age is a strong predictor</a:t>
                      </a:r>
                    </a:p>
                  </a:txBody>
                  <a:tcPr anchor="ctr">
                    <a:lnL>
                      <a:noFill/>
                    </a:lnL>
                    <a:lnR>
                      <a:noFill/>
                    </a:lnR>
                    <a:lnT>
                      <a:noFill/>
                    </a:lnT>
                    <a:lnB>
                      <a:noFill/>
                    </a:lnB>
                    <a:noFill/>
                  </a:tcPr>
                </a:tc>
                <a:extLst>
                  <a:ext uri="{0D108BD9-81ED-4DB2-BD59-A6C34878D82A}">
                    <a16:rowId xmlns:a16="http://schemas.microsoft.com/office/drawing/2014/main" val="1450824878"/>
                  </a:ext>
                </a:extLst>
              </a:tr>
              <a:tr h="803546">
                <a:tc>
                  <a:txBody>
                    <a:bodyPr/>
                    <a:lstStyle/>
                    <a:p>
                      <a:r>
                        <a:rPr lang="en-GB"/>
                        <a:t>Systolic BP</a:t>
                      </a:r>
                    </a:p>
                  </a:txBody>
                  <a:tcPr anchor="ctr">
                    <a:lnL>
                      <a:noFill/>
                    </a:lnL>
                    <a:lnR>
                      <a:noFill/>
                    </a:lnR>
                    <a:lnT>
                      <a:noFill/>
                    </a:lnT>
                    <a:lnB>
                      <a:noFill/>
                    </a:lnB>
                    <a:noFill/>
                  </a:tcPr>
                </a:tc>
                <a:tc>
                  <a:txBody>
                    <a:bodyPr/>
                    <a:lstStyle/>
                    <a:p>
                      <a:r>
                        <a:rPr lang="en-GB"/>
                        <a:t>Higher</a:t>
                      </a:r>
                    </a:p>
                  </a:txBody>
                  <a:tcPr anchor="ctr">
                    <a:lnL>
                      <a:noFill/>
                    </a:lnL>
                    <a:lnR>
                      <a:noFill/>
                    </a:lnR>
                    <a:lnT>
                      <a:noFill/>
                    </a:lnT>
                    <a:lnB>
                      <a:noFill/>
                    </a:lnB>
                    <a:noFill/>
                  </a:tcPr>
                </a:tc>
                <a:tc>
                  <a:txBody>
                    <a:bodyPr/>
                    <a:lstStyle/>
                    <a:p>
                      <a:r>
                        <a:rPr lang="en-GB"/>
                        <a:t>Consistent with hypertension risk</a:t>
                      </a:r>
                    </a:p>
                  </a:txBody>
                  <a:tcPr anchor="ctr">
                    <a:lnL>
                      <a:noFill/>
                    </a:lnL>
                    <a:lnR>
                      <a:noFill/>
                    </a:lnR>
                    <a:lnT>
                      <a:noFill/>
                    </a:lnT>
                    <a:lnB>
                      <a:noFill/>
                    </a:lnB>
                    <a:noFill/>
                  </a:tcPr>
                </a:tc>
                <a:extLst>
                  <a:ext uri="{0D108BD9-81ED-4DB2-BD59-A6C34878D82A}">
                    <a16:rowId xmlns:a16="http://schemas.microsoft.com/office/drawing/2014/main" val="1730804656"/>
                  </a:ext>
                </a:extLst>
              </a:tr>
              <a:tr h="459169">
                <a:tc>
                  <a:txBody>
                    <a:bodyPr/>
                    <a:lstStyle/>
                    <a:p>
                      <a:r>
                        <a:rPr lang="en-GB"/>
                        <a:t>Cholesterol</a:t>
                      </a:r>
                    </a:p>
                  </a:txBody>
                  <a:tcPr anchor="ctr">
                    <a:lnL>
                      <a:noFill/>
                    </a:lnL>
                    <a:lnR>
                      <a:noFill/>
                    </a:lnR>
                    <a:lnT>
                      <a:noFill/>
                    </a:lnT>
                    <a:lnB>
                      <a:noFill/>
                    </a:lnB>
                    <a:noFill/>
                  </a:tcPr>
                </a:tc>
                <a:tc>
                  <a:txBody>
                    <a:bodyPr/>
                    <a:lstStyle/>
                    <a:p>
                      <a:r>
                        <a:rPr lang="en-GB"/>
                        <a:t>Slightly higher</a:t>
                      </a:r>
                    </a:p>
                  </a:txBody>
                  <a:tcPr anchor="ctr">
                    <a:lnL>
                      <a:noFill/>
                    </a:lnL>
                    <a:lnR>
                      <a:noFill/>
                    </a:lnR>
                    <a:lnT>
                      <a:noFill/>
                    </a:lnT>
                    <a:lnB>
                      <a:noFill/>
                    </a:lnB>
                    <a:noFill/>
                  </a:tcPr>
                </a:tc>
                <a:tc>
                  <a:txBody>
                    <a:bodyPr/>
                    <a:lstStyle/>
                    <a:p>
                      <a:r>
                        <a:rPr lang="en-GB"/>
                        <a:t>Mild predictive value</a:t>
                      </a:r>
                    </a:p>
                  </a:txBody>
                  <a:tcPr anchor="ctr">
                    <a:lnL>
                      <a:noFill/>
                    </a:lnL>
                    <a:lnR>
                      <a:noFill/>
                    </a:lnR>
                    <a:lnT>
                      <a:noFill/>
                    </a:lnT>
                    <a:lnB>
                      <a:noFill/>
                    </a:lnB>
                    <a:noFill/>
                  </a:tcPr>
                </a:tc>
                <a:extLst>
                  <a:ext uri="{0D108BD9-81ED-4DB2-BD59-A6C34878D82A}">
                    <a16:rowId xmlns:a16="http://schemas.microsoft.com/office/drawing/2014/main" val="2867808655"/>
                  </a:ext>
                </a:extLst>
              </a:tr>
              <a:tr h="459169">
                <a:tc>
                  <a:txBody>
                    <a:bodyPr/>
                    <a:lstStyle/>
                    <a:p>
                      <a:r>
                        <a:rPr lang="en-GB"/>
                        <a:t>Cigarettes/Day</a:t>
                      </a:r>
                    </a:p>
                  </a:txBody>
                  <a:tcPr anchor="ctr">
                    <a:lnL>
                      <a:noFill/>
                    </a:lnL>
                    <a:lnR>
                      <a:noFill/>
                    </a:lnR>
                    <a:lnT>
                      <a:noFill/>
                    </a:lnT>
                    <a:lnB>
                      <a:noFill/>
                    </a:lnB>
                    <a:noFill/>
                  </a:tcPr>
                </a:tc>
                <a:tc>
                  <a:txBody>
                    <a:bodyPr/>
                    <a:lstStyle/>
                    <a:p>
                      <a:r>
                        <a:rPr lang="en-GB"/>
                        <a:t>Higher in CHD group</a:t>
                      </a:r>
                    </a:p>
                  </a:txBody>
                  <a:tcPr anchor="ctr">
                    <a:lnL>
                      <a:noFill/>
                    </a:lnL>
                    <a:lnR>
                      <a:noFill/>
                    </a:lnR>
                    <a:lnT>
                      <a:noFill/>
                    </a:lnT>
                    <a:lnB>
                      <a:noFill/>
                    </a:lnB>
                    <a:noFill/>
                  </a:tcPr>
                </a:tc>
                <a:tc>
                  <a:txBody>
                    <a:bodyPr/>
                    <a:lstStyle/>
                    <a:p>
                      <a:r>
                        <a:rPr lang="en-GB"/>
                        <a:t>Smoking is a risk factor</a:t>
                      </a:r>
                    </a:p>
                  </a:txBody>
                  <a:tcPr anchor="ctr">
                    <a:lnL>
                      <a:noFill/>
                    </a:lnL>
                    <a:lnR>
                      <a:noFill/>
                    </a:lnR>
                    <a:lnT>
                      <a:noFill/>
                    </a:lnT>
                    <a:lnB>
                      <a:noFill/>
                    </a:lnB>
                    <a:noFill/>
                  </a:tcPr>
                </a:tc>
                <a:extLst>
                  <a:ext uri="{0D108BD9-81ED-4DB2-BD59-A6C34878D82A}">
                    <a16:rowId xmlns:a16="http://schemas.microsoft.com/office/drawing/2014/main" val="2569459207"/>
                  </a:ext>
                </a:extLst>
              </a:tr>
              <a:tr h="459169">
                <a:tc>
                  <a:txBody>
                    <a:bodyPr/>
                    <a:lstStyle/>
                    <a:p>
                      <a:r>
                        <a:rPr lang="en-GB"/>
                        <a:t>Glucose</a:t>
                      </a:r>
                    </a:p>
                  </a:txBody>
                  <a:tcPr anchor="ctr">
                    <a:lnL>
                      <a:noFill/>
                    </a:lnL>
                    <a:lnR>
                      <a:noFill/>
                    </a:lnR>
                    <a:lnT>
                      <a:noFill/>
                    </a:lnT>
                    <a:lnB>
                      <a:noFill/>
                    </a:lnB>
                    <a:noFill/>
                  </a:tcPr>
                </a:tc>
                <a:tc>
                  <a:txBody>
                    <a:bodyPr/>
                    <a:lstStyle/>
                    <a:p>
                      <a:r>
                        <a:rPr lang="en-GB"/>
                        <a:t>More right-skewed</a:t>
                      </a:r>
                    </a:p>
                  </a:txBody>
                  <a:tcPr anchor="ctr">
                    <a:lnL>
                      <a:noFill/>
                    </a:lnL>
                    <a:lnR>
                      <a:noFill/>
                    </a:lnR>
                    <a:lnT>
                      <a:noFill/>
                    </a:lnT>
                    <a:lnB>
                      <a:noFill/>
                    </a:lnB>
                    <a:noFill/>
                  </a:tcPr>
                </a:tc>
                <a:tc>
                  <a:txBody>
                    <a:bodyPr/>
                    <a:lstStyle/>
                    <a:p>
                      <a:r>
                        <a:rPr lang="en-GB" dirty="0"/>
                        <a:t>Suggests link to diabetes/CHD</a:t>
                      </a:r>
                    </a:p>
                  </a:txBody>
                  <a:tcPr anchor="ctr">
                    <a:lnL>
                      <a:noFill/>
                    </a:lnL>
                    <a:lnR>
                      <a:noFill/>
                    </a:lnR>
                    <a:lnT>
                      <a:noFill/>
                    </a:lnT>
                    <a:lnB>
                      <a:noFill/>
                    </a:lnB>
                    <a:noFill/>
                  </a:tcPr>
                </a:tc>
                <a:extLst>
                  <a:ext uri="{0D108BD9-81ED-4DB2-BD59-A6C34878D82A}">
                    <a16:rowId xmlns:a16="http://schemas.microsoft.com/office/drawing/2014/main" val="3146694880"/>
                  </a:ext>
                </a:extLst>
              </a:tr>
            </a:tbl>
          </a:graphicData>
        </a:graphic>
      </p:graphicFrame>
      <p:pic>
        <p:nvPicPr>
          <p:cNvPr id="9" name="Graphic 8" descr="Thought bubble with solid fill">
            <a:extLst>
              <a:ext uri="{FF2B5EF4-FFF2-40B4-BE49-F238E27FC236}">
                <a16:creationId xmlns:a16="http://schemas.microsoft.com/office/drawing/2014/main" id="{99E2AE0D-FE17-33AE-542C-E8BCF457D5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423" y="-520995"/>
            <a:ext cx="4306186" cy="4306186"/>
          </a:xfrm>
          <a:prstGeom prst="rect">
            <a:avLst/>
          </a:prstGeom>
        </p:spPr>
      </p:pic>
    </p:spTree>
    <p:extLst>
      <p:ext uri="{BB962C8B-B14F-4D97-AF65-F5344CB8AC3E}">
        <p14:creationId xmlns:p14="http://schemas.microsoft.com/office/powerpoint/2010/main" val="596934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Internal Storage 4">
            <a:extLst>
              <a:ext uri="{FF2B5EF4-FFF2-40B4-BE49-F238E27FC236}">
                <a16:creationId xmlns:a16="http://schemas.microsoft.com/office/drawing/2014/main" id="{C6BDCE92-8EE5-C134-E0A8-F25E3430B28D}"/>
              </a:ext>
            </a:extLst>
          </p:cNvPr>
          <p:cNvSpPr/>
          <p:nvPr/>
        </p:nvSpPr>
        <p:spPr>
          <a:xfrm>
            <a:off x="751955" y="609601"/>
            <a:ext cx="10526249" cy="5638800"/>
          </a:xfrm>
          <a:prstGeom prst="flowChartInternalStorag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04C8F71-F3BB-9135-B33B-320D6421EE4B}"/>
              </a:ext>
            </a:extLst>
          </p:cNvPr>
          <p:cNvSpPr>
            <a:spLocks noGrp="1"/>
          </p:cNvSpPr>
          <p:nvPr>
            <p:ph type="title"/>
          </p:nvPr>
        </p:nvSpPr>
        <p:spPr/>
        <p:txBody>
          <a:bodyPr/>
          <a:lstStyle/>
          <a:p>
            <a:r>
              <a:rPr lang="en-GB" dirty="0"/>
              <a:t>Model implementation</a:t>
            </a:r>
          </a:p>
        </p:txBody>
      </p:sp>
      <p:sp>
        <p:nvSpPr>
          <p:cNvPr id="3" name="Content Placeholder 2">
            <a:extLst>
              <a:ext uri="{FF2B5EF4-FFF2-40B4-BE49-F238E27FC236}">
                <a16:creationId xmlns:a16="http://schemas.microsoft.com/office/drawing/2014/main" id="{0349942F-0167-AE2F-95F0-1AD465BBB7B3}"/>
              </a:ext>
            </a:extLst>
          </p:cNvPr>
          <p:cNvSpPr>
            <a:spLocks noGrp="1"/>
          </p:cNvSpPr>
          <p:nvPr>
            <p:ph idx="1"/>
          </p:nvPr>
        </p:nvSpPr>
        <p:spPr>
          <a:xfrm>
            <a:off x="1010093" y="2424222"/>
            <a:ext cx="10257464" cy="3366977"/>
          </a:xfrm>
        </p:spPr>
        <p:txBody>
          <a:bodyPr>
            <a:normAutofit lnSpcReduction="10000"/>
          </a:bodyPr>
          <a:lstStyle/>
          <a:p>
            <a:r>
              <a:rPr lang="en-GB" dirty="0"/>
              <a:t>Define the outliers and clean unnecessary ones</a:t>
            </a:r>
          </a:p>
          <a:p>
            <a:r>
              <a:rPr lang="en-GB" dirty="0"/>
              <a:t>Applying Z-score for feature scaling</a:t>
            </a:r>
          </a:p>
          <a:p>
            <a:r>
              <a:rPr lang="en-GB" dirty="0"/>
              <a:t>Checking empty values as well</a:t>
            </a:r>
          </a:p>
          <a:p>
            <a:r>
              <a:rPr lang="en-GB" dirty="0"/>
              <a:t>Define the dependent and independent variable</a:t>
            </a:r>
          </a:p>
          <a:p>
            <a:r>
              <a:rPr lang="en-GB" dirty="0"/>
              <a:t>Split into </a:t>
            </a:r>
            <a:r>
              <a:rPr lang="en-GB" b="1" dirty="0"/>
              <a:t>train</a:t>
            </a:r>
            <a:r>
              <a:rPr lang="en-GB" dirty="0"/>
              <a:t> and </a:t>
            </a:r>
            <a:r>
              <a:rPr lang="en-GB" b="1" dirty="0"/>
              <a:t>test</a:t>
            </a:r>
            <a:r>
              <a:rPr lang="en-GB" dirty="0"/>
              <a:t> 80/20</a:t>
            </a:r>
          </a:p>
          <a:p>
            <a:r>
              <a:rPr lang="en-GB" dirty="0"/>
              <a:t>Use our logistic regression model</a:t>
            </a:r>
          </a:p>
          <a:p>
            <a:r>
              <a:rPr lang="en-GB" dirty="0"/>
              <a:t>Check metrics accuracy score which is about 85%</a:t>
            </a:r>
          </a:p>
          <a:p>
            <a:endParaRPr lang="en-GB" dirty="0"/>
          </a:p>
          <a:p>
            <a:endParaRPr lang="en-GB" dirty="0"/>
          </a:p>
          <a:p>
            <a:endParaRPr lang="en-GB" dirty="0"/>
          </a:p>
          <a:p>
            <a:endParaRPr lang="en-GB" dirty="0"/>
          </a:p>
          <a:p>
            <a:endParaRPr lang="en-GB" dirty="0"/>
          </a:p>
        </p:txBody>
      </p:sp>
      <mc:AlternateContent xmlns:mc="http://schemas.openxmlformats.org/markup-compatibility/2006">
        <mc:Choice xmlns:am3d="http://schemas.microsoft.com/office/drawing/2017/model3d" Requires="am3d">
          <p:graphicFrame>
            <p:nvGraphicFramePr>
              <p:cNvPr id="4" name="3D Model 3" descr="Face Centered Cubic Unit Cell">
                <a:extLst>
                  <a:ext uri="{FF2B5EF4-FFF2-40B4-BE49-F238E27FC236}">
                    <a16:creationId xmlns:a16="http://schemas.microsoft.com/office/drawing/2014/main" id="{035F4C14-2996-9D5B-821A-37BDEA88D4BD}"/>
                  </a:ext>
                </a:extLst>
              </p:cNvPr>
              <p:cNvGraphicFramePr>
                <a:graphicFrameLocks noChangeAspect="1"/>
              </p:cNvGraphicFramePr>
              <p:nvPr>
                <p:extLst>
                  <p:ext uri="{D42A27DB-BD31-4B8C-83A1-F6EECF244321}">
                    <p14:modId xmlns:p14="http://schemas.microsoft.com/office/powerpoint/2010/main" val="1657888683"/>
                  </p:ext>
                </p:extLst>
              </p:nvPr>
            </p:nvGraphicFramePr>
            <p:xfrm>
              <a:off x="924443" y="256831"/>
              <a:ext cx="1974889" cy="2031857"/>
            </p:xfrm>
            <a:graphic>
              <a:graphicData uri="http://schemas.microsoft.com/office/drawing/2017/model3d">
                <am3d:model3d r:embed="rId2">
                  <am3d:spPr>
                    <a:xfrm>
                      <a:off x="0" y="0"/>
                      <a:ext cx="1974889" cy="2031857"/>
                    </a:xfrm>
                    <a:prstGeom prst="rect">
                      <a:avLst/>
                    </a:prstGeom>
                  </am3d:spPr>
                  <am3d:camera>
                    <am3d:pos x="0" y="0" z="81336233"/>
                    <am3d:up dx="0" dy="36000000" dz="0"/>
                    <am3d:lookAt x="0" y="0" z="0"/>
                    <am3d:perspective fov="2700000"/>
                  </am3d:camera>
                  <am3d:trans>
                    <am3d:meterPerModelUnit n="10313" d="1000000"/>
                    <am3d:preTrans dx="-78" dy="0" dz="6688"/>
                    <am3d:scale>
                      <am3d:sx n="1000000" d="1000000"/>
                      <am3d:sy n="1000000" d="1000000"/>
                      <am3d:sz n="1000000" d="1000000"/>
                    </am3d:scale>
                    <am3d:rot ax="-5797838" ay="-3353579" az="5879505"/>
                    <am3d:postTrans dx="0" dy="0" dz="0"/>
                  </am3d:trans>
                  <am3d:raster rName="Office3DRenderer" rVer="16.0.8326">
                    <am3d:blip r:embed="rId3"/>
                  </am3d:raster>
                  <am3d:objViewport viewportSz="25255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Face Centered Cubic Unit Cell">
                <a:extLst>
                  <a:ext uri="{FF2B5EF4-FFF2-40B4-BE49-F238E27FC236}">
                    <a16:creationId xmlns:a16="http://schemas.microsoft.com/office/drawing/2014/main" id="{035F4C14-2996-9D5B-821A-37BDEA88D4BD}"/>
                  </a:ext>
                </a:extLst>
              </p:cNvPr>
              <p:cNvPicPr>
                <a:picLocks noGrp="1" noRot="1" noChangeAspect="1" noMove="1" noResize="1" noEditPoints="1" noAdjustHandles="1" noChangeArrowheads="1" noChangeShapeType="1" noCrop="1"/>
              </p:cNvPicPr>
              <p:nvPr/>
            </p:nvPicPr>
            <p:blipFill>
              <a:blip r:embed="rId3"/>
              <a:stretch>
                <a:fillRect/>
              </a:stretch>
            </p:blipFill>
            <p:spPr>
              <a:xfrm>
                <a:off x="924443" y="256831"/>
                <a:ext cx="1974889" cy="2031857"/>
              </a:xfrm>
              <a:prstGeom prst="rect">
                <a:avLst/>
              </a:prstGeom>
            </p:spPr>
          </p:pic>
        </mc:Fallback>
      </mc:AlternateContent>
    </p:spTree>
    <p:extLst>
      <p:ext uri="{BB962C8B-B14F-4D97-AF65-F5344CB8AC3E}">
        <p14:creationId xmlns:p14="http://schemas.microsoft.com/office/powerpoint/2010/main" val="1884511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8295-DD90-60B8-D332-CE18A691D00D}"/>
              </a:ext>
            </a:extLst>
          </p:cNvPr>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normAutofit/>
          </a:bodyPr>
          <a:lstStyle/>
          <a:p>
            <a:r>
              <a:rPr lang="en-GB" sz="4400" dirty="0"/>
              <a:t>Confusion </a:t>
            </a:r>
            <a:r>
              <a:rPr lang="en-GB" sz="4400" dirty="0" err="1"/>
              <a:t>metrix</a:t>
            </a:r>
            <a:endParaRPr lang="en-GB" sz="4400" dirty="0"/>
          </a:p>
        </p:txBody>
      </p:sp>
      <p:graphicFrame>
        <p:nvGraphicFramePr>
          <p:cNvPr id="4" name="Content Placeholder 3">
            <a:extLst>
              <a:ext uri="{FF2B5EF4-FFF2-40B4-BE49-F238E27FC236}">
                <a16:creationId xmlns:a16="http://schemas.microsoft.com/office/drawing/2014/main" id="{1565D2CC-2508-B83E-A6FD-BB60BA54D6B9}"/>
              </a:ext>
            </a:extLst>
          </p:cNvPr>
          <p:cNvGraphicFramePr>
            <a:graphicFrameLocks noGrp="1"/>
          </p:cNvGraphicFramePr>
          <p:nvPr>
            <p:ph idx="1"/>
            <p:extLst>
              <p:ext uri="{D42A27DB-BD31-4B8C-83A1-F6EECF244321}">
                <p14:modId xmlns:p14="http://schemas.microsoft.com/office/powerpoint/2010/main" val="194876405"/>
              </p:ext>
            </p:extLst>
          </p:nvPr>
        </p:nvGraphicFramePr>
        <p:xfrm>
          <a:off x="1063256" y="2573079"/>
          <a:ext cx="10072830" cy="3746076"/>
        </p:xfrm>
        <a:graphic>
          <a:graphicData uri="http://schemas.openxmlformats.org/drawingml/2006/table">
            <a:tbl>
              <a:tblPr/>
              <a:tblGrid>
                <a:gridCol w="3357610">
                  <a:extLst>
                    <a:ext uri="{9D8B030D-6E8A-4147-A177-3AD203B41FA5}">
                      <a16:colId xmlns:a16="http://schemas.microsoft.com/office/drawing/2014/main" val="3963869070"/>
                    </a:ext>
                  </a:extLst>
                </a:gridCol>
                <a:gridCol w="3357610">
                  <a:extLst>
                    <a:ext uri="{9D8B030D-6E8A-4147-A177-3AD203B41FA5}">
                      <a16:colId xmlns:a16="http://schemas.microsoft.com/office/drawing/2014/main" val="3492779536"/>
                    </a:ext>
                  </a:extLst>
                </a:gridCol>
                <a:gridCol w="3357610">
                  <a:extLst>
                    <a:ext uri="{9D8B030D-6E8A-4147-A177-3AD203B41FA5}">
                      <a16:colId xmlns:a16="http://schemas.microsoft.com/office/drawing/2014/main" val="2526475612"/>
                    </a:ext>
                  </a:extLst>
                </a:gridCol>
              </a:tblGrid>
              <a:tr h="1248692">
                <a:tc>
                  <a:txBody>
                    <a:bodyPr/>
                    <a:lstStyle/>
                    <a:p>
                      <a:endParaRPr lang="en-GB" dirty="0"/>
                    </a:p>
                  </a:txBody>
                  <a:tcPr anchor="ctr">
                    <a:lnL>
                      <a:noFill/>
                    </a:lnL>
                    <a:lnR>
                      <a:noFill/>
                    </a:lnR>
                    <a:lnT>
                      <a:noFill/>
                    </a:lnT>
                    <a:lnB>
                      <a:noFill/>
                    </a:lnB>
                    <a:noFill/>
                  </a:tcPr>
                </a:tc>
                <a:tc>
                  <a:txBody>
                    <a:bodyPr/>
                    <a:lstStyle/>
                    <a:p>
                      <a:r>
                        <a:rPr lang="en-GB" b="1"/>
                        <a:t>Predicted: No CHD (0)</a:t>
                      </a:r>
                      <a:endParaRPr lang="en-GB"/>
                    </a:p>
                  </a:txBody>
                  <a:tcPr anchor="ctr">
                    <a:lnL>
                      <a:noFill/>
                    </a:lnL>
                    <a:lnR>
                      <a:noFill/>
                    </a:lnR>
                    <a:lnT>
                      <a:noFill/>
                    </a:lnT>
                    <a:lnB>
                      <a:noFill/>
                    </a:lnB>
                    <a:noFill/>
                  </a:tcPr>
                </a:tc>
                <a:tc>
                  <a:txBody>
                    <a:bodyPr/>
                    <a:lstStyle/>
                    <a:p>
                      <a:r>
                        <a:rPr lang="en-GB" b="1"/>
                        <a:t>Predicted: CHD (1)</a:t>
                      </a:r>
                      <a:endParaRPr lang="en-GB"/>
                    </a:p>
                  </a:txBody>
                  <a:tcPr anchor="ctr">
                    <a:lnL>
                      <a:noFill/>
                    </a:lnL>
                    <a:lnR>
                      <a:noFill/>
                    </a:lnR>
                    <a:lnT>
                      <a:noFill/>
                    </a:lnT>
                    <a:lnB>
                      <a:noFill/>
                    </a:lnB>
                    <a:noFill/>
                  </a:tcPr>
                </a:tc>
                <a:extLst>
                  <a:ext uri="{0D108BD9-81ED-4DB2-BD59-A6C34878D82A}">
                    <a16:rowId xmlns:a16="http://schemas.microsoft.com/office/drawing/2014/main" val="1139508311"/>
                  </a:ext>
                </a:extLst>
              </a:tr>
              <a:tr h="1248692">
                <a:tc>
                  <a:txBody>
                    <a:bodyPr/>
                    <a:lstStyle/>
                    <a:p>
                      <a:r>
                        <a:rPr lang="en-GB" b="1"/>
                        <a:t>Actual: No CHD (0)</a:t>
                      </a:r>
                      <a:endParaRPr lang="en-GB"/>
                    </a:p>
                  </a:txBody>
                  <a:tcPr anchor="ctr">
                    <a:lnL>
                      <a:noFill/>
                    </a:lnL>
                    <a:lnR>
                      <a:noFill/>
                    </a:lnR>
                    <a:lnT>
                      <a:noFill/>
                    </a:lnT>
                    <a:lnB>
                      <a:noFill/>
                    </a:lnB>
                    <a:noFill/>
                  </a:tcPr>
                </a:tc>
                <a:tc>
                  <a:txBody>
                    <a:bodyPr/>
                    <a:lstStyle/>
                    <a:p>
                      <a:r>
                        <a:rPr lang="en-GB"/>
                        <a:t>720 (TN)</a:t>
                      </a:r>
                    </a:p>
                  </a:txBody>
                  <a:tcPr anchor="ctr">
                    <a:lnL>
                      <a:noFill/>
                    </a:lnL>
                    <a:lnR>
                      <a:noFill/>
                    </a:lnR>
                    <a:lnT>
                      <a:noFill/>
                    </a:lnT>
                    <a:lnB>
                      <a:noFill/>
                    </a:lnB>
                    <a:noFill/>
                  </a:tcPr>
                </a:tc>
                <a:tc>
                  <a:txBody>
                    <a:bodyPr/>
                    <a:lstStyle/>
                    <a:p>
                      <a:r>
                        <a:rPr lang="en-GB"/>
                        <a:t>1 (FP)</a:t>
                      </a:r>
                    </a:p>
                  </a:txBody>
                  <a:tcPr anchor="ctr">
                    <a:lnL>
                      <a:noFill/>
                    </a:lnL>
                    <a:lnR>
                      <a:noFill/>
                    </a:lnR>
                    <a:lnT>
                      <a:noFill/>
                    </a:lnT>
                    <a:lnB>
                      <a:noFill/>
                    </a:lnB>
                    <a:noFill/>
                  </a:tcPr>
                </a:tc>
                <a:extLst>
                  <a:ext uri="{0D108BD9-81ED-4DB2-BD59-A6C34878D82A}">
                    <a16:rowId xmlns:a16="http://schemas.microsoft.com/office/drawing/2014/main" val="4290331648"/>
                  </a:ext>
                </a:extLst>
              </a:tr>
              <a:tr h="1248692">
                <a:tc>
                  <a:txBody>
                    <a:bodyPr/>
                    <a:lstStyle/>
                    <a:p>
                      <a:r>
                        <a:rPr lang="en-GB" b="1"/>
                        <a:t>Actual: CHD (1)</a:t>
                      </a:r>
                      <a:endParaRPr lang="en-GB"/>
                    </a:p>
                  </a:txBody>
                  <a:tcPr anchor="ctr">
                    <a:lnL>
                      <a:noFill/>
                    </a:lnL>
                    <a:lnR>
                      <a:noFill/>
                    </a:lnR>
                    <a:lnT>
                      <a:noFill/>
                    </a:lnT>
                    <a:lnB>
                      <a:noFill/>
                    </a:lnB>
                    <a:noFill/>
                  </a:tcPr>
                </a:tc>
                <a:tc>
                  <a:txBody>
                    <a:bodyPr/>
                    <a:lstStyle/>
                    <a:p>
                      <a:r>
                        <a:rPr lang="en-GB"/>
                        <a:t>126 (FN)</a:t>
                      </a:r>
                    </a:p>
                  </a:txBody>
                  <a:tcPr anchor="ctr">
                    <a:lnL>
                      <a:noFill/>
                    </a:lnL>
                    <a:lnR>
                      <a:noFill/>
                    </a:lnR>
                    <a:lnT>
                      <a:noFill/>
                    </a:lnT>
                    <a:lnB>
                      <a:noFill/>
                    </a:lnB>
                    <a:noFill/>
                  </a:tcPr>
                </a:tc>
                <a:tc>
                  <a:txBody>
                    <a:bodyPr/>
                    <a:lstStyle/>
                    <a:p>
                      <a:r>
                        <a:rPr lang="en-GB" dirty="0"/>
                        <a:t>1 (TP)</a:t>
                      </a:r>
                    </a:p>
                  </a:txBody>
                  <a:tcPr anchor="ctr">
                    <a:lnL>
                      <a:noFill/>
                    </a:lnL>
                    <a:lnR>
                      <a:noFill/>
                    </a:lnR>
                    <a:lnT>
                      <a:noFill/>
                    </a:lnT>
                    <a:lnB>
                      <a:noFill/>
                    </a:lnB>
                    <a:noFill/>
                  </a:tcPr>
                </a:tc>
                <a:extLst>
                  <a:ext uri="{0D108BD9-81ED-4DB2-BD59-A6C34878D82A}">
                    <a16:rowId xmlns:a16="http://schemas.microsoft.com/office/drawing/2014/main" val="2633113567"/>
                  </a:ext>
                </a:extLst>
              </a:tr>
            </a:tbl>
          </a:graphicData>
        </a:graphic>
      </p:graphicFrame>
    </p:spTree>
    <p:extLst>
      <p:ext uri="{BB962C8B-B14F-4D97-AF65-F5344CB8AC3E}">
        <p14:creationId xmlns:p14="http://schemas.microsoft.com/office/powerpoint/2010/main" val="4254603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CCB3-1E79-AD5C-9689-A5A74C720D5A}"/>
              </a:ext>
            </a:extLst>
          </p:cNvPr>
          <p:cNvSpPr>
            <a:spLocks noGrp="1"/>
          </p:cNvSpPr>
          <p:nvPr>
            <p:ph type="title"/>
          </p:nvPr>
        </p:nvSpPr>
        <p:spPr>
          <a:xfrm>
            <a:off x="913795" y="956930"/>
            <a:ext cx="10353761" cy="1424763"/>
          </a:xfrm>
        </p:spPr>
        <p:txBody>
          <a:bodyPr/>
          <a:lstStyle/>
          <a:p>
            <a:r>
              <a:rPr lang="en-GB" dirty="0"/>
              <a:t>     Evaluating the model</a:t>
            </a:r>
          </a:p>
        </p:txBody>
      </p:sp>
      <p:sp>
        <p:nvSpPr>
          <p:cNvPr id="3" name="Content Placeholder 2">
            <a:extLst>
              <a:ext uri="{FF2B5EF4-FFF2-40B4-BE49-F238E27FC236}">
                <a16:creationId xmlns:a16="http://schemas.microsoft.com/office/drawing/2014/main" id="{BB4C7AD6-F315-FB85-4CD8-3172250605DF}"/>
              </a:ext>
            </a:extLst>
          </p:cNvPr>
          <p:cNvSpPr>
            <a:spLocks noGrp="1"/>
          </p:cNvSpPr>
          <p:nvPr>
            <p:ph idx="1"/>
          </p:nvPr>
        </p:nvSpPr>
        <p:spPr/>
        <p:txBody>
          <a:bodyPr>
            <a:normAutofit fontScale="92500" lnSpcReduction="10000"/>
          </a:bodyPr>
          <a:lstStyle/>
          <a:p>
            <a:endParaRPr lang="en-GB" dirty="0"/>
          </a:p>
          <a:p>
            <a:r>
              <a:rPr lang="en-GB" dirty="0"/>
              <a:t>The model is </a:t>
            </a:r>
            <a:r>
              <a:rPr lang="en-GB" b="1" dirty="0"/>
              <a:t>very good</a:t>
            </a:r>
            <a:r>
              <a:rPr lang="en-GB" dirty="0"/>
              <a:t> at predicting </a:t>
            </a:r>
            <a:r>
              <a:rPr lang="en-GB" b="1" dirty="0"/>
              <a:t>no CHD</a:t>
            </a:r>
            <a:r>
              <a:rPr lang="en-GB" dirty="0"/>
              <a:t>.</a:t>
            </a:r>
          </a:p>
          <a:p>
            <a:r>
              <a:rPr lang="en-GB" dirty="0"/>
              <a:t>But it </a:t>
            </a:r>
            <a:r>
              <a:rPr lang="en-GB" b="1" dirty="0"/>
              <a:t>fails to detect CHD cases</a:t>
            </a:r>
            <a:r>
              <a:rPr lang="en-GB" dirty="0"/>
              <a:t>, with only </a:t>
            </a:r>
            <a:r>
              <a:rPr lang="en-GB" b="1" dirty="0"/>
              <a:t>1 true positive</a:t>
            </a:r>
            <a:r>
              <a:rPr lang="en-GB" dirty="0"/>
              <a:t> and </a:t>
            </a:r>
            <a:r>
              <a:rPr lang="en-GB" b="1" dirty="0"/>
              <a:t>126 missed</a:t>
            </a:r>
            <a:r>
              <a:rPr lang="en-GB" dirty="0"/>
              <a:t>.</a:t>
            </a:r>
          </a:p>
          <a:p>
            <a:r>
              <a:rPr lang="en-GB" dirty="0"/>
              <a:t>This is typical of an </a:t>
            </a:r>
            <a:r>
              <a:rPr lang="en-GB" b="1" dirty="0"/>
              <a:t>imbalanced dataset</a:t>
            </a:r>
            <a:r>
              <a:rPr lang="en-GB" dirty="0"/>
              <a:t>, where the model </a:t>
            </a:r>
            <a:r>
              <a:rPr lang="en-GB" dirty="0" err="1"/>
              <a:t>favors</a:t>
            </a:r>
            <a:r>
              <a:rPr lang="en-GB" dirty="0"/>
              <a:t> the majority class (No CHD).</a:t>
            </a:r>
          </a:p>
          <a:p>
            <a:r>
              <a:rPr lang="en-GB" dirty="0"/>
              <a:t>In this dataset we have a distribution of 85% of class 0 and 15% of class 1. So, a dummy model that predicts every case as 0 will have 85% accuracy.</a:t>
            </a:r>
          </a:p>
          <a:p>
            <a:r>
              <a:rPr lang="en-GB" dirty="0"/>
              <a:t>More than that, since this is a heart disease problem our false negatives are way more important than our false positives since a false negative can cost someone’s life.</a:t>
            </a:r>
          </a:p>
        </p:txBody>
      </p:sp>
      <p:sp>
        <p:nvSpPr>
          <p:cNvPr id="4" name="Lightning Bolt 3">
            <a:extLst>
              <a:ext uri="{FF2B5EF4-FFF2-40B4-BE49-F238E27FC236}">
                <a16:creationId xmlns:a16="http://schemas.microsoft.com/office/drawing/2014/main" id="{F4EA1FE6-4238-D229-2253-742C1755F5AE}"/>
              </a:ext>
            </a:extLst>
          </p:cNvPr>
          <p:cNvSpPr/>
          <p:nvPr/>
        </p:nvSpPr>
        <p:spPr>
          <a:xfrm>
            <a:off x="201414" y="85060"/>
            <a:ext cx="2956456" cy="1424763"/>
          </a:xfrm>
          <a:prstGeom prst="lightningBol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002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0542DA-DAD1-0AC3-D3A8-6C8A9DA4962C}"/>
              </a:ext>
            </a:extLst>
          </p:cNvPr>
          <p:cNvSpPr>
            <a:spLocks noGrp="1"/>
          </p:cNvSpPr>
          <p:nvPr>
            <p:ph idx="1"/>
          </p:nvPr>
        </p:nvSpPr>
        <p:spPr>
          <a:xfrm>
            <a:off x="829340" y="3176386"/>
            <a:ext cx="10438217" cy="2614814"/>
          </a:xfrm>
        </p:spPr>
        <p:txBody>
          <a:bodyPr/>
          <a:lstStyle/>
          <a:p>
            <a:r>
              <a:rPr lang="en-GB" dirty="0"/>
              <a:t>The dataset is </a:t>
            </a:r>
            <a:r>
              <a:rPr lang="en-GB" dirty="0" err="1"/>
              <a:t>publically</a:t>
            </a:r>
            <a:r>
              <a:rPr lang="en-GB" dirty="0"/>
              <a:t> available on the Kaggle website, and it is from an ongoing cardiovascular study on residents of the town of Framingham, Massachusetts. The classification goal is to predict whether the patient has 10-year risk of future coronary heart disease (CHD).The dataset provides the patients’ information. It includes over 4,000 records and 15 attributes.</a:t>
            </a:r>
          </a:p>
        </p:txBody>
      </p:sp>
      <p:sp>
        <p:nvSpPr>
          <p:cNvPr id="8" name="Arrow: Right 7">
            <a:extLst>
              <a:ext uri="{FF2B5EF4-FFF2-40B4-BE49-F238E27FC236}">
                <a16:creationId xmlns:a16="http://schemas.microsoft.com/office/drawing/2014/main" id="{17A926E8-06CA-A77F-6BB2-66EECB65D448}"/>
              </a:ext>
            </a:extLst>
          </p:cNvPr>
          <p:cNvSpPr/>
          <p:nvPr/>
        </p:nvSpPr>
        <p:spPr>
          <a:xfrm>
            <a:off x="1148316" y="552893"/>
            <a:ext cx="9601200" cy="2285023"/>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6000" dirty="0"/>
              <a:t>SOURCE</a:t>
            </a:r>
          </a:p>
        </p:txBody>
      </p:sp>
    </p:spTree>
    <p:extLst>
      <p:ext uri="{BB962C8B-B14F-4D97-AF65-F5344CB8AC3E}">
        <p14:creationId xmlns:p14="http://schemas.microsoft.com/office/powerpoint/2010/main" val="615634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90574-FC8E-BCBF-4014-8A151E0FCC12}"/>
              </a:ext>
            </a:extLst>
          </p:cNvPr>
          <p:cNvSpPr>
            <a:spLocks noGrp="1"/>
          </p:cNvSpPr>
          <p:nvPr>
            <p:ph idx="1"/>
          </p:nvPr>
        </p:nvSpPr>
        <p:spPr/>
        <p:txBody>
          <a:bodyPr/>
          <a:lstStyle/>
          <a:p>
            <a:endParaRPr lang="en-GB" dirty="0"/>
          </a:p>
        </p:txBody>
      </p:sp>
      <p:sp>
        <p:nvSpPr>
          <p:cNvPr id="4" name="Callout: Right Arrow 3">
            <a:extLst>
              <a:ext uri="{FF2B5EF4-FFF2-40B4-BE49-F238E27FC236}">
                <a16:creationId xmlns:a16="http://schemas.microsoft.com/office/drawing/2014/main" id="{FFEF774E-B0EA-95D5-246B-870985376366}"/>
              </a:ext>
            </a:extLst>
          </p:cNvPr>
          <p:cNvSpPr/>
          <p:nvPr/>
        </p:nvSpPr>
        <p:spPr>
          <a:xfrm>
            <a:off x="797442" y="701749"/>
            <a:ext cx="11610753" cy="5656521"/>
          </a:xfrm>
          <a:prstGeom prst="right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5B80996E-69D0-C624-A041-8CADF265FAAC}"/>
              </a:ext>
            </a:extLst>
          </p:cNvPr>
          <p:cNvSpPr>
            <a:spLocks noGrp="1"/>
          </p:cNvSpPr>
          <p:nvPr>
            <p:ph type="title"/>
          </p:nvPr>
        </p:nvSpPr>
        <p:spPr>
          <a:xfrm>
            <a:off x="626716" y="2948763"/>
            <a:ext cx="10353761" cy="1326321"/>
          </a:xfrm>
        </p:spPr>
        <p:txBody>
          <a:bodyPr>
            <a:noAutofit/>
          </a:bodyPr>
          <a:lstStyle/>
          <a:p>
            <a:r>
              <a:rPr lang="en-GB" sz="4000" dirty="0">
                <a:solidFill>
                  <a:schemeClr val="tx2">
                    <a:lumMod val="10000"/>
                  </a:schemeClr>
                </a:solidFill>
              </a:rPr>
              <a:t>Categorical Feature Distributions</a:t>
            </a:r>
          </a:p>
        </p:txBody>
      </p:sp>
    </p:spTree>
    <p:extLst>
      <p:ext uri="{BB962C8B-B14F-4D97-AF65-F5344CB8AC3E}">
        <p14:creationId xmlns:p14="http://schemas.microsoft.com/office/powerpoint/2010/main" val="3386105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8F82-4B2E-DBF5-1ABC-B3258F604B97}"/>
              </a:ext>
            </a:extLst>
          </p:cNvPr>
          <p:cNvSpPr>
            <a:spLocks noGrp="1"/>
          </p:cNvSpPr>
          <p:nvPr>
            <p:ph type="title"/>
          </p:nvPr>
        </p:nvSpPr>
        <p:spPr>
          <a:xfrm>
            <a:off x="917227" y="609600"/>
            <a:ext cx="5260289" cy="1251098"/>
          </a:xfrm>
        </p:spPr>
        <p:txBody>
          <a:bodyPr>
            <a:normAutofit/>
          </a:bodyPr>
          <a:lstStyle/>
          <a:p>
            <a:r>
              <a:rPr lang="en-GB" dirty="0"/>
              <a:t>Gender </a:t>
            </a:r>
            <a:r>
              <a:rPr lang="en-GB" dirty="0" err="1"/>
              <a:t>dISTRIBUTION</a:t>
            </a:r>
            <a:endParaRPr lang="en-GB" dirty="0"/>
          </a:p>
        </p:txBody>
      </p:sp>
      <p:pic>
        <p:nvPicPr>
          <p:cNvPr id="5" name="Content Placeholder 4">
            <a:extLst>
              <a:ext uri="{FF2B5EF4-FFF2-40B4-BE49-F238E27FC236}">
                <a16:creationId xmlns:a16="http://schemas.microsoft.com/office/drawing/2014/main" id="{F1114086-AB3A-4F1C-6B2C-C421179C1440}"/>
              </a:ext>
            </a:extLst>
          </p:cNvPr>
          <p:cNvPicPr>
            <a:picLocks noGrp="1" noChangeAspect="1"/>
          </p:cNvPicPr>
          <p:nvPr>
            <p:ph type="pic" idx="1"/>
          </p:nvPr>
        </p:nvPicPr>
        <p:blipFill>
          <a:blip r:embed="rId2"/>
          <a:srcRect l="23846" r="23846"/>
          <a:stretch/>
        </p:blipFill>
        <p:spPr/>
      </p:pic>
      <p:sp>
        <p:nvSpPr>
          <p:cNvPr id="6" name="Text Placeholder 5">
            <a:extLst>
              <a:ext uri="{FF2B5EF4-FFF2-40B4-BE49-F238E27FC236}">
                <a16:creationId xmlns:a16="http://schemas.microsoft.com/office/drawing/2014/main" id="{1845EFE6-0658-41F0-0A37-9BB6EAF9AACB}"/>
              </a:ext>
            </a:extLst>
          </p:cNvPr>
          <p:cNvSpPr>
            <a:spLocks noGrp="1"/>
          </p:cNvSpPr>
          <p:nvPr>
            <p:ph type="body" sz="half" idx="2"/>
          </p:nvPr>
        </p:nvSpPr>
        <p:spPr>
          <a:xfrm>
            <a:off x="1297172" y="2211572"/>
            <a:ext cx="4880344" cy="3540641"/>
          </a:xfrm>
        </p:spPr>
        <p:txBody>
          <a:bodyPr/>
          <a:lstStyle/>
          <a:p>
            <a:r>
              <a:rPr lang="en-GB" dirty="0"/>
              <a:t>"This shows the gender distribution in our dataset. A value of 0 indicates male, and 1 indicates female. The data appears fairly balanced, but we can see slightly more males than females. This is important when </a:t>
            </a:r>
            <a:r>
              <a:rPr lang="en-GB" dirty="0" err="1"/>
              <a:t>analyzing</a:t>
            </a:r>
            <a:r>
              <a:rPr lang="en-GB" dirty="0"/>
              <a:t> gender-based risk for CHD."</a:t>
            </a:r>
          </a:p>
        </p:txBody>
      </p:sp>
    </p:spTree>
    <p:extLst>
      <p:ext uri="{BB962C8B-B14F-4D97-AF65-F5344CB8AC3E}">
        <p14:creationId xmlns:p14="http://schemas.microsoft.com/office/powerpoint/2010/main" val="1482666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26F9D-86B4-BD3D-0915-D44C59A67FD1}"/>
              </a:ext>
            </a:extLst>
          </p:cNvPr>
          <p:cNvSpPr>
            <a:spLocks noGrp="1"/>
          </p:cNvSpPr>
          <p:nvPr>
            <p:ph type="title"/>
          </p:nvPr>
        </p:nvSpPr>
        <p:spPr>
          <a:xfrm>
            <a:off x="-520994" y="471376"/>
            <a:ext cx="11267556" cy="974651"/>
          </a:xfrm>
        </p:spPr>
        <p:txBody>
          <a:bodyPr/>
          <a:lstStyle/>
          <a:p>
            <a:r>
              <a:rPr lang="en-GB" dirty="0"/>
              <a:t>CURRENT SMOKER DISTRIBUTION</a:t>
            </a:r>
          </a:p>
        </p:txBody>
      </p:sp>
      <p:pic>
        <p:nvPicPr>
          <p:cNvPr id="5" name="Content Placeholder 4">
            <a:extLst>
              <a:ext uri="{FF2B5EF4-FFF2-40B4-BE49-F238E27FC236}">
                <a16:creationId xmlns:a16="http://schemas.microsoft.com/office/drawing/2014/main" id="{D6688819-C2A0-A01D-1257-2509C6A6722E}"/>
              </a:ext>
            </a:extLst>
          </p:cNvPr>
          <p:cNvPicPr>
            <a:picLocks noGrp="1" noChangeAspect="1"/>
          </p:cNvPicPr>
          <p:nvPr>
            <p:ph idx="1"/>
          </p:nvPr>
        </p:nvPicPr>
        <p:blipFill>
          <a:blip r:embed="rId2"/>
          <a:stretch>
            <a:fillRect/>
          </a:stretch>
        </p:blipFill>
        <p:spPr>
          <a:xfrm>
            <a:off x="5969479" y="2229714"/>
            <a:ext cx="5524500" cy="4333875"/>
          </a:xfrm>
        </p:spPr>
      </p:pic>
      <p:sp>
        <p:nvSpPr>
          <p:cNvPr id="7" name="TextBox 6">
            <a:extLst>
              <a:ext uri="{FF2B5EF4-FFF2-40B4-BE49-F238E27FC236}">
                <a16:creationId xmlns:a16="http://schemas.microsoft.com/office/drawing/2014/main" id="{71140254-6517-A7A3-D99E-98013113C470}"/>
              </a:ext>
            </a:extLst>
          </p:cNvPr>
          <p:cNvSpPr txBox="1"/>
          <p:nvPr/>
        </p:nvSpPr>
        <p:spPr>
          <a:xfrm>
            <a:off x="570430" y="2229714"/>
            <a:ext cx="4915970" cy="1754326"/>
          </a:xfrm>
          <a:prstGeom prst="rect">
            <a:avLst/>
          </a:prstGeom>
          <a:noFill/>
        </p:spPr>
        <p:txBody>
          <a:bodyPr wrap="square">
            <a:spAutoFit/>
          </a:bodyPr>
          <a:lstStyle/>
          <a:p>
            <a:r>
              <a:rPr lang="en-GB" dirty="0"/>
              <a:t>"This chart reveals how many individuals are current smokers. We observe a large portion of the population are active smokers, which is a known risk factor for heart disease. This could significantly impact our </a:t>
            </a:r>
            <a:r>
              <a:rPr lang="en-GB" dirty="0" err="1"/>
              <a:t>modeling</a:t>
            </a:r>
            <a:r>
              <a:rPr lang="en-GB" dirty="0"/>
              <a:t> and risk prediction.</a:t>
            </a:r>
          </a:p>
        </p:txBody>
      </p:sp>
    </p:spTree>
    <p:extLst>
      <p:ext uri="{BB962C8B-B14F-4D97-AF65-F5344CB8AC3E}">
        <p14:creationId xmlns:p14="http://schemas.microsoft.com/office/powerpoint/2010/main" val="270512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3235-37A8-3D8A-6F18-A4BB455B072A}"/>
              </a:ext>
            </a:extLst>
          </p:cNvPr>
          <p:cNvSpPr>
            <a:spLocks noGrp="1"/>
          </p:cNvSpPr>
          <p:nvPr>
            <p:ph type="title"/>
          </p:nvPr>
        </p:nvSpPr>
        <p:spPr/>
        <p:txBody>
          <a:bodyPr/>
          <a:lstStyle/>
          <a:p>
            <a:r>
              <a:rPr lang="en-GB" dirty="0" err="1"/>
              <a:t>BPMeds</a:t>
            </a:r>
            <a:r>
              <a:rPr lang="en-GB" dirty="0"/>
              <a:t> </a:t>
            </a:r>
            <a:r>
              <a:rPr lang="en-GB" dirty="0" err="1"/>
              <a:t>DisTRIBUTION</a:t>
            </a:r>
            <a:endParaRPr lang="en-GB" dirty="0"/>
          </a:p>
        </p:txBody>
      </p:sp>
      <p:pic>
        <p:nvPicPr>
          <p:cNvPr id="5" name="Content Placeholder 4">
            <a:extLst>
              <a:ext uri="{FF2B5EF4-FFF2-40B4-BE49-F238E27FC236}">
                <a16:creationId xmlns:a16="http://schemas.microsoft.com/office/drawing/2014/main" id="{D5AB4203-91B6-0329-E493-4E96C5D1DB81}"/>
              </a:ext>
            </a:extLst>
          </p:cNvPr>
          <p:cNvPicPr>
            <a:picLocks noGrp="1" noChangeAspect="1"/>
          </p:cNvPicPr>
          <p:nvPr>
            <p:ph idx="1"/>
          </p:nvPr>
        </p:nvPicPr>
        <p:blipFill>
          <a:blip r:embed="rId2"/>
          <a:stretch>
            <a:fillRect/>
          </a:stretch>
        </p:blipFill>
        <p:spPr>
          <a:xfrm>
            <a:off x="5829300" y="1817103"/>
            <a:ext cx="5524500" cy="4333875"/>
          </a:xfrm>
        </p:spPr>
      </p:pic>
      <p:sp>
        <p:nvSpPr>
          <p:cNvPr id="7" name="TextBox 6">
            <a:extLst>
              <a:ext uri="{FF2B5EF4-FFF2-40B4-BE49-F238E27FC236}">
                <a16:creationId xmlns:a16="http://schemas.microsoft.com/office/drawing/2014/main" id="{06AE8DDC-DB04-4FED-93CF-49FA0A8383A6}"/>
              </a:ext>
            </a:extLst>
          </p:cNvPr>
          <p:cNvSpPr txBox="1"/>
          <p:nvPr/>
        </p:nvSpPr>
        <p:spPr>
          <a:xfrm>
            <a:off x="651295" y="1953255"/>
            <a:ext cx="4537393" cy="1754326"/>
          </a:xfrm>
          <a:prstGeom prst="rect">
            <a:avLst/>
          </a:prstGeom>
          <a:noFill/>
        </p:spPr>
        <p:txBody>
          <a:bodyPr wrap="square">
            <a:spAutoFit/>
          </a:bodyPr>
          <a:lstStyle/>
          <a:p>
            <a:r>
              <a:rPr lang="en-GB" dirty="0"/>
              <a:t>"The majority of individuals are not on blood pressure medication. Those on meds likely have pre-existing hypertension, which ties closely to cardiovascular risk. This imbalance is expected in a general population study."</a:t>
            </a:r>
          </a:p>
        </p:txBody>
      </p:sp>
    </p:spTree>
    <p:extLst>
      <p:ext uri="{BB962C8B-B14F-4D97-AF65-F5344CB8AC3E}">
        <p14:creationId xmlns:p14="http://schemas.microsoft.com/office/powerpoint/2010/main" val="13474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F058-D932-EBE6-C30C-5E96F4F96952}"/>
              </a:ext>
            </a:extLst>
          </p:cNvPr>
          <p:cNvSpPr>
            <a:spLocks noGrp="1"/>
          </p:cNvSpPr>
          <p:nvPr>
            <p:ph type="title"/>
          </p:nvPr>
        </p:nvSpPr>
        <p:spPr/>
        <p:txBody>
          <a:bodyPr/>
          <a:lstStyle/>
          <a:p>
            <a:r>
              <a:rPr lang="en-GB" dirty="0"/>
              <a:t>Prevalent stroke distribution</a:t>
            </a:r>
          </a:p>
        </p:txBody>
      </p:sp>
      <p:pic>
        <p:nvPicPr>
          <p:cNvPr id="5" name="Content Placeholder 4">
            <a:extLst>
              <a:ext uri="{FF2B5EF4-FFF2-40B4-BE49-F238E27FC236}">
                <a16:creationId xmlns:a16="http://schemas.microsoft.com/office/drawing/2014/main" id="{6196F048-6066-8EB3-BEDF-05588D0AFDA8}"/>
              </a:ext>
            </a:extLst>
          </p:cNvPr>
          <p:cNvPicPr>
            <a:picLocks noGrp="1" noChangeAspect="1"/>
          </p:cNvPicPr>
          <p:nvPr>
            <p:ph idx="1"/>
          </p:nvPr>
        </p:nvPicPr>
        <p:blipFill>
          <a:blip r:embed="rId2"/>
          <a:stretch>
            <a:fillRect/>
          </a:stretch>
        </p:blipFill>
        <p:spPr>
          <a:xfrm>
            <a:off x="6556554" y="2265620"/>
            <a:ext cx="4711002" cy="3695700"/>
          </a:xfrm>
        </p:spPr>
      </p:pic>
      <p:sp>
        <p:nvSpPr>
          <p:cNvPr id="7" name="TextBox 6">
            <a:extLst>
              <a:ext uri="{FF2B5EF4-FFF2-40B4-BE49-F238E27FC236}">
                <a16:creationId xmlns:a16="http://schemas.microsoft.com/office/drawing/2014/main" id="{554EC8E1-1B2E-1D29-FF9E-F6BCADFCC7B8}"/>
              </a:ext>
            </a:extLst>
          </p:cNvPr>
          <p:cNvSpPr txBox="1"/>
          <p:nvPr/>
        </p:nvSpPr>
        <p:spPr>
          <a:xfrm>
            <a:off x="829340" y="2488018"/>
            <a:ext cx="5007934" cy="1477328"/>
          </a:xfrm>
          <a:prstGeom prst="rect">
            <a:avLst/>
          </a:prstGeom>
          <a:noFill/>
        </p:spPr>
        <p:txBody>
          <a:bodyPr wrap="square">
            <a:spAutoFit/>
          </a:bodyPr>
          <a:lstStyle/>
          <a:p>
            <a:r>
              <a:rPr lang="en-GB" dirty="0"/>
              <a:t>"Very few individuals in the dataset have had a stroke. This low count is typical in community-based health studies, but it's an important indicator because stroke and CHD share common risk pathways."</a:t>
            </a:r>
          </a:p>
        </p:txBody>
      </p:sp>
    </p:spTree>
    <p:extLst>
      <p:ext uri="{BB962C8B-B14F-4D97-AF65-F5344CB8AC3E}">
        <p14:creationId xmlns:p14="http://schemas.microsoft.com/office/powerpoint/2010/main" val="252954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C8D3-F253-DB03-118C-41038E5F8818}"/>
              </a:ext>
            </a:extLst>
          </p:cNvPr>
          <p:cNvSpPr>
            <a:spLocks noGrp="1"/>
          </p:cNvSpPr>
          <p:nvPr>
            <p:ph type="title"/>
          </p:nvPr>
        </p:nvSpPr>
        <p:spPr/>
        <p:txBody>
          <a:bodyPr/>
          <a:lstStyle/>
          <a:p>
            <a:r>
              <a:rPr lang="en-GB" dirty="0" err="1"/>
              <a:t>Prevalenthyp</a:t>
            </a:r>
            <a:r>
              <a:rPr lang="en-GB" dirty="0"/>
              <a:t> distribution</a:t>
            </a:r>
          </a:p>
        </p:txBody>
      </p:sp>
      <p:pic>
        <p:nvPicPr>
          <p:cNvPr id="5" name="Content Placeholder 4">
            <a:extLst>
              <a:ext uri="{FF2B5EF4-FFF2-40B4-BE49-F238E27FC236}">
                <a16:creationId xmlns:a16="http://schemas.microsoft.com/office/drawing/2014/main" id="{76407658-5696-4A35-82E4-37A3023649CF}"/>
              </a:ext>
            </a:extLst>
          </p:cNvPr>
          <p:cNvPicPr>
            <a:picLocks noGrp="1" noChangeAspect="1"/>
          </p:cNvPicPr>
          <p:nvPr>
            <p:ph idx="1"/>
          </p:nvPr>
        </p:nvPicPr>
        <p:blipFill>
          <a:blip r:embed="rId2"/>
          <a:stretch>
            <a:fillRect/>
          </a:stretch>
        </p:blipFill>
        <p:spPr>
          <a:xfrm>
            <a:off x="6556554" y="2552700"/>
            <a:ext cx="4711002" cy="3695700"/>
          </a:xfrm>
        </p:spPr>
      </p:pic>
      <p:sp>
        <p:nvSpPr>
          <p:cNvPr id="7" name="TextBox 6">
            <a:extLst>
              <a:ext uri="{FF2B5EF4-FFF2-40B4-BE49-F238E27FC236}">
                <a16:creationId xmlns:a16="http://schemas.microsoft.com/office/drawing/2014/main" id="{A7AAE84E-5194-5B0B-55DE-DDB59840BBA3}"/>
              </a:ext>
            </a:extLst>
          </p:cNvPr>
          <p:cNvSpPr txBox="1"/>
          <p:nvPr/>
        </p:nvSpPr>
        <p:spPr>
          <a:xfrm>
            <a:off x="795670" y="2621811"/>
            <a:ext cx="4839777" cy="1754326"/>
          </a:xfrm>
          <a:prstGeom prst="rect">
            <a:avLst/>
          </a:prstGeom>
          <a:noFill/>
        </p:spPr>
        <p:txBody>
          <a:bodyPr wrap="square">
            <a:spAutoFit/>
          </a:bodyPr>
          <a:lstStyle/>
          <a:p>
            <a:r>
              <a:rPr lang="en-GB" dirty="0"/>
              <a:t>"A significant number of participants have hypertension, which is one of the strongest risk factors for heart disease. This visualization confirms it's a major concern in our population and should be monitored closely in predictive analysis."</a:t>
            </a:r>
          </a:p>
        </p:txBody>
      </p:sp>
    </p:spTree>
    <p:extLst>
      <p:ext uri="{BB962C8B-B14F-4D97-AF65-F5344CB8AC3E}">
        <p14:creationId xmlns:p14="http://schemas.microsoft.com/office/powerpoint/2010/main" val="26280488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134</TotalTime>
  <Words>1020</Words>
  <Application>Microsoft Office PowerPoint</Application>
  <PresentationFormat>Widescreen</PresentationFormat>
  <Paragraphs>84</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Bookman Old Style</vt:lpstr>
      <vt:lpstr>Rockwell</vt:lpstr>
      <vt:lpstr>Damask</vt:lpstr>
      <vt:lpstr>Logistic regression To predict heart disease </vt:lpstr>
      <vt:lpstr>O</vt:lpstr>
      <vt:lpstr>PowerPoint Presentation</vt:lpstr>
      <vt:lpstr>Categorical Feature Distributions</vt:lpstr>
      <vt:lpstr>Gender dISTRIBUTION</vt:lpstr>
      <vt:lpstr>CURRENT SMOKER DISTRIBUTION</vt:lpstr>
      <vt:lpstr>BPMeds DisTRIBUTION</vt:lpstr>
      <vt:lpstr>Prevalent stroke distribution</vt:lpstr>
      <vt:lpstr>Prevalenthyp distribution</vt:lpstr>
      <vt:lpstr>Diabetes distribution</vt:lpstr>
      <vt:lpstr>Numerica value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implementation</vt:lpstr>
      <vt:lpstr>Confusion metrix</vt:lpstr>
      <vt:lpstr>     Evaluating the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Ayesha Sumi</dc:creator>
  <cp:lastModifiedBy>Ayesha Sumi</cp:lastModifiedBy>
  <cp:revision>1</cp:revision>
  <dcterms:created xsi:type="dcterms:W3CDTF">2025-06-20T01:24:58Z</dcterms:created>
  <dcterms:modified xsi:type="dcterms:W3CDTF">2025-06-20T12:39:48Z</dcterms:modified>
</cp:coreProperties>
</file>